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365" r:id="rId4"/>
    <p:sldId id="294" r:id="rId5"/>
    <p:sldId id="351" r:id="rId6"/>
    <p:sldId id="338" r:id="rId7"/>
    <p:sldId id="366" r:id="rId8"/>
    <p:sldId id="331" r:id="rId9"/>
    <p:sldId id="367" r:id="rId10"/>
    <p:sldId id="341" r:id="rId11"/>
    <p:sldId id="368" r:id="rId12"/>
    <p:sldId id="369" r:id="rId13"/>
    <p:sldId id="370" r:id="rId14"/>
    <p:sldId id="371" r:id="rId15"/>
    <p:sldId id="372" r:id="rId16"/>
    <p:sldId id="374" r:id="rId17"/>
  </p:sldIdLst>
  <p:sldSz cx="9906000" cy="6858000" type="A4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4"/>
    <a:srgbClr val="ECEAE6"/>
    <a:srgbClr val="0A4D9B"/>
    <a:srgbClr val="CA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D15FE-A787-4FAE-9DDF-717C6986E491}" v="283" dt="2024-12-27T06:45:47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7541" autoAdjust="0"/>
  </p:normalViewPr>
  <p:slideViewPr>
    <p:cSldViewPr>
      <p:cViewPr>
        <p:scale>
          <a:sx n="96" d="100"/>
          <a:sy n="96" d="100"/>
        </p:scale>
        <p:origin x="1268" y="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zz Flair" userId="af38644466e90d59" providerId="LiveId" clId="{7E8D15FE-A787-4FAE-9DDF-717C6986E491}"/>
    <pc:docChg chg="undo redo custSel addSld delSld modSld sldOrd">
      <pc:chgData name="Sizz Flair" userId="af38644466e90d59" providerId="LiveId" clId="{7E8D15FE-A787-4FAE-9DDF-717C6986E491}" dt="2024-12-27T06:46:07.680" v="12917" actId="20577"/>
      <pc:docMkLst>
        <pc:docMk/>
      </pc:docMkLst>
      <pc:sldChg chg="modSp mod">
        <pc:chgData name="Sizz Flair" userId="af38644466e90d59" providerId="LiveId" clId="{7E8D15FE-A787-4FAE-9DDF-717C6986E491}" dt="2024-12-26T05:34:06.525" v="45" actId="20577"/>
        <pc:sldMkLst>
          <pc:docMk/>
          <pc:sldMk cId="3047199212" sldId="256"/>
        </pc:sldMkLst>
        <pc:spChg chg="mod">
          <ac:chgData name="Sizz Flair" userId="af38644466e90d59" providerId="LiveId" clId="{7E8D15FE-A787-4FAE-9DDF-717C6986E491}" dt="2024-12-26T05:34:06.525" v="45" actId="20577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Sizz Flair" userId="af38644466e90d59" providerId="LiveId" clId="{7E8D15FE-A787-4FAE-9DDF-717C6986E491}" dt="2024-12-26T05:34:00.515" v="39" actId="20577"/>
          <ac:spMkLst>
            <pc:docMk/>
            <pc:sldMk cId="3047199212" sldId="256"/>
            <ac:spMk id="15" creationId="{00000000-0000-0000-0000-000000000000}"/>
          </ac:spMkLst>
        </pc:spChg>
      </pc:sldChg>
      <pc:sldChg chg="modSp mod">
        <pc:chgData name="Sizz Flair" userId="af38644466e90d59" providerId="LiveId" clId="{7E8D15FE-A787-4FAE-9DDF-717C6986E491}" dt="2024-12-27T04:10:33.293" v="1978"/>
        <pc:sldMkLst>
          <pc:docMk/>
          <pc:sldMk cId="2989751897" sldId="258"/>
        </pc:sldMkLst>
        <pc:spChg chg="mod">
          <ac:chgData name="Sizz Flair" userId="af38644466e90d59" providerId="LiveId" clId="{7E8D15FE-A787-4FAE-9DDF-717C6986E491}" dt="2024-12-27T04:10:33.293" v="1978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mod modNotesTx">
        <pc:chgData name="Sizz Flair" userId="af38644466e90d59" providerId="LiveId" clId="{7E8D15FE-A787-4FAE-9DDF-717C6986E491}" dt="2024-12-27T04:26:52.346" v="4576" actId="20577"/>
        <pc:sldMkLst>
          <pc:docMk/>
          <pc:sldMk cId="2735606592" sldId="294"/>
        </pc:sldMkLst>
        <pc:spChg chg="add del mod">
          <ac:chgData name="Sizz Flair" userId="af38644466e90d59" providerId="LiveId" clId="{7E8D15FE-A787-4FAE-9DDF-717C6986E491}" dt="2024-12-26T05:38:02.906" v="116" actId="478"/>
          <ac:spMkLst>
            <pc:docMk/>
            <pc:sldMk cId="2735606592" sldId="294"/>
            <ac:spMk id="3" creationId="{4C8E07C7-5F34-C0B8-BD17-0D3AD4CE208D}"/>
          </ac:spMkLst>
        </pc:spChg>
        <pc:spChg chg="add">
          <ac:chgData name="Sizz Flair" userId="af38644466e90d59" providerId="LiveId" clId="{7E8D15FE-A787-4FAE-9DDF-717C6986E491}" dt="2024-12-26T05:35:31.726" v="53"/>
          <ac:spMkLst>
            <pc:docMk/>
            <pc:sldMk cId="2735606592" sldId="294"/>
            <ac:spMk id="4" creationId="{5CFF29C4-2319-B4D3-D90E-A6887A099778}"/>
          </ac:spMkLst>
        </pc:spChg>
        <pc:spChg chg="add">
          <ac:chgData name="Sizz Flair" userId="af38644466e90d59" providerId="LiveId" clId="{7E8D15FE-A787-4FAE-9DDF-717C6986E491}" dt="2024-12-26T05:35:31.726" v="53"/>
          <ac:spMkLst>
            <pc:docMk/>
            <pc:sldMk cId="2735606592" sldId="294"/>
            <ac:spMk id="5" creationId="{45E6D03F-6AF3-770E-DEE4-E03544B27BB3}"/>
          </ac:spMkLst>
        </pc:spChg>
        <pc:spChg chg="add">
          <ac:chgData name="Sizz Flair" userId="af38644466e90d59" providerId="LiveId" clId="{7E8D15FE-A787-4FAE-9DDF-717C6986E491}" dt="2024-12-26T05:35:35.972" v="59"/>
          <ac:spMkLst>
            <pc:docMk/>
            <pc:sldMk cId="2735606592" sldId="294"/>
            <ac:spMk id="6" creationId="{6530D0B6-5CAB-DE66-E97B-79DF9E64C019}"/>
          </ac:spMkLst>
        </pc:spChg>
        <pc:spChg chg="add">
          <ac:chgData name="Sizz Flair" userId="af38644466e90d59" providerId="LiveId" clId="{7E8D15FE-A787-4FAE-9DDF-717C6986E491}" dt="2024-12-26T05:35:35.972" v="59"/>
          <ac:spMkLst>
            <pc:docMk/>
            <pc:sldMk cId="2735606592" sldId="294"/>
            <ac:spMk id="7" creationId="{5BB89574-F071-72DB-491B-122F0DB88026}"/>
          </ac:spMkLst>
        </pc:spChg>
        <pc:spChg chg="mod">
          <ac:chgData name="Sizz Flair" userId="af38644466e90d59" providerId="LiveId" clId="{7E8D15FE-A787-4FAE-9DDF-717C6986E491}" dt="2024-12-26T05:36:52.925" v="112" actId="1076"/>
          <ac:spMkLst>
            <pc:docMk/>
            <pc:sldMk cId="2735606592" sldId="294"/>
            <ac:spMk id="8" creationId="{2EB03F11-5F73-9C81-9880-A829947D199B}"/>
          </ac:spMkLst>
        </pc:spChg>
        <pc:spChg chg="add">
          <ac:chgData name="Sizz Flair" userId="af38644466e90d59" providerId="LiveId" clId="{7E8D15FE-A787-4FAE-9DDF-717C6986E491}" dt="2024-12-26T05:35:51.240" v="60"/>
          <ac:spMkLst>
            <pc:docMk/>
            <pc:sldMk cId="2735606592" sldId="294"/>
            <ac:spMk id="9" creationId="{926FE1CC-3B65-E724-05CA-F7B5266866E7}"/>
          </ac:spMkLst>
        </pc:spChg>
        <pc:spChg chg="add">
          <ac:chgData name="Sizz Flair" userId="af38644466e90d59" providerId="LiveId" clId="{7E8D15FE-A787-4FAE-9DDF-717C6986E491}" dt="2024-12-26T05:35:51.240" v="60"/>
          <ac:spMkLst>
            <pc:docMk/>
            <pc:sldMk cId="2735606592" sldId="294"/>
            <ac:spMk id="10" creationId="{8EA56727-66CB-9FCD-3329-10FD9532A617}"/>
          </ac:spMkLst>
        </pc:spChg>
        <pc:spChg chg="mod">
          <ac:chgData name="Sizz Flair" userId="af38644466e90d59" providerId="LiveId" clId="{7E8D15FE-A787-4FAE-9DDF-717C6986E491}" dt="2024-12-26T05:36:46.431" v="111" actId="20577"/>
          <ac:spMkLst>
            <pc:docMk/>
            <pc:sldMk cId="2735606592" sldId="294"/>
            <ac:spMk id="33" creationId="{00000000-0000-0000-0000-000000000000}"/>
          </ac:spMkLst>
        </pc:spChg>
        <pc:picChg chg="add mod">
          <ac:chgData name="Sizz Flair" userId="af38644466e90d59" providerId="LiveId" clId="{7E8D15FE-A787-4FAE-9DDF-717C6986E491}" dt="2024-12-26T05:37:48.767" v="114" actId="1076"/>
          <ac:picMkLst>
            <pc:docMk/>
            <pc:sldMk cId="2735606592" sldId="294"/>
            <ac:picMk id="1032" creationId="{3986DA07-6BBF-FD5F-72E1-85EC0748DBE2}"/>
          </ac:picMkLst>
        </pc:picChg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4042356251" sldId="312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941623396" sldId="313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438753673" sldId="330"/>
        </pc:sldMkLst>
      </pc:sldChg>
      <pc:sldChg chg="modSp add mod ord modNotesTx">
        <pc:chgData name="Sizz Flair" userId="af38644466e90d59" providerId="LiveId" clId="{7E8D15FE-A787-4FAE-9DDF-717C6986E491}" dt="2024-12-27T05:36:36.660" v="8140" actId="20577"/>
        <pc:sldMkLst>
          <pc:docMk/>
          <pc:sldMk cId="2450612911" sldId="331"/>
        </pc:sldMkLst>
        <pc:picChg chg="mod">
          <ac:chgData name="Sizz Flair" userId="af38644466e90d59" providerId="LiveId" clId="{7E8D15FE-A787-4FAE-9DDF-717C6986E491}" dt="2024-12-26T12:14:19.193" v="1632" actId="1076"/>
          <ac:picMkLst>
            <pc:docMk/>
            <pc:sldMk cId="2450612911" sldId="331"/>
            <ac:picMk id="4" creationId="{A274E681-61DD-8E9A-23B8-B9D07ABAD22B}"/>
          </ac:picMkLst>
        </pc:picChg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2199529799" sldId="333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341540350" sldId="334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800523755" sldId="335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960976772" sldId="336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2385232043" sldId="337"/>
        </pc:sldMkLst>
      </pc:sldChg>
      <pc:sldChg chg="addSp modSp mod modNotesTx">
        <pc:chgData name="Sizz Flair" userId="af38644466e90d59" providerId="LiveId" clId="{7E8D15FE-A787-4FAE-9DDF-717C6986E491}" dt="2024-12-27T04:38:16.796" v="5730" actId="20577"/>
        <pc:sldMkLst>
          <pc:docMk/>
          <pc:sldMk cId="1164343439" sldId="338"/>
        </pc:sldMkLst>
        <pc:spChg chg="add mod">
          <ac:chgData name="Sizz Flair" userId="af38644466e90d59" providerId="LiveId" clId="{7E8D15FE-A787-4FAE-9DDF-717C6986E491}" dt="2024-12-27T04:29:48.464" v="5176" actId="20577"/>
          <ac:spMkLst>
            <pc:docMk/>
            <pc:sldMk cId="1164343439" sldId="338"/>
            <ac:spMk id="4" creationId="{72503CFE-B09E-E937-B460-859760B10AA7}"/>
          </ac:spMkLst>
        </pc:spChg>
        <pc:spChg chg="mod">
          <ac:chgData name="Sizz Flair" userId="af38644466e90d59" providerId="LiveId" clId="{7E8D15FE-A787-4FAE-9DDF-717C6986E491}" dt="2024-12-26T08:32:22.383" v="754"/>
          <ac:spMkLst>
            <pc:docMk/>
            <pc:sldMk cId="1164343439" sldId="338"/>
            <ac:spMk id="5" creationId="{7615E86E-E727-6190-C04D-7C7F4FADFBD2}"/>
          </ac:spMkLst>
        </pc:spChg>
        <pc:spChg chg="add mod">
          <ac:chgData name="Sizz Flair" userId="af38644466e90d59" providerId="LiveId" clId="{7E8D15FE-A787-4FAE-9DDF-717C6986E491}" dt="2024-12-26T08:35:06.840" v="797" actId="20577"/>
          <ac:spMkLst>
            <pc:docMk/>
            <pc:sldMk cId="1164343439" sldId="338"/>
            <ac:spMk id="6" creationId="{72DCF55F-EA02-CF24-6C11-4A8856F4F524}"/>
          </ac:spMkLst>
        </pc:spChg>
        <pc:spChg chg="add mod">
          <ac:chgData name="Sizz Flair" userId="af38644466e90d59" providerId="LiveId" clId="{7E8D15FE-A787-4FAE-9DDF-717C6986E491}" dt="2024-12-26T08:33:42.363" v="791" actId="1076"/>
          <ac:spMkLst>
            <pc:docMk/>
            <pc:sldMk cId="1164343439" sldId="338"/>
            <ac:spMk id="7" creationId="{EDD95769-FB14-5182-5EEF-0ABFE49FD1E3}"/>
          </ac:spMkLst>
        </pc:spChg>
        <pc:spChg chg="mod">
          <ac:chgData name="Sizz Flair" userId="af38644466e90d59" providerId="LiveId" clId="{7E8D15FE-A787-4FAE-9DDF-717C6986E491}" dt="2024-12-26T08:26:49.497" v="442" actId="20577"/>
          <ac:spMkLst>
            <pc:docMk/>
            <pc:sldMk cId="1164343439" sldId="338"/>
            <ac:spMk id="33" creationId="{00000000-0000-0000-0000-000000000000}"/>
          </ac:spMkLst>
        </pc:spChg>
        <pc:picChg chg="add mod">
          <ac:chgData name="Sizz Flair" userId="af38644466e90d59" providerId="LiveId" clId="{7E8D15FE-A787-4FAE-9DDF-717C6986E491}" dt="2024-12-26T08:33:44.656" v="792" actId="1076"/>
          <ac:picMkLst>
            <pc:docMk/>
            <pc:sldMk cId="1164343439" sldId="338"/>
            <ac:picMk id="3" creationId="{EAF7CD4E-7180-BB9F-48C2-CA585EA0123B}"/>
          </ac:picMkLst>
        </pc:picChg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1550371624" sldId="340"/>
        </pc:sldMkLst>
      </pc:sldChg>
      <pc:sldChg chg="addSp delSp modSp mod modNotesTx">
        <pc:chgData name="Sizz Flair" userId="af38644466e90d59" providerId="LiveId" clId="{7E8D15FE-A787-4FAE-9DDF-717C6986E491}" dt="2024-12-27T05:50:05.967" v="9785" actId="14100"/>
        <pc:sldMkLst>
          <pc:docMk/>
          <pc:sldMk cId="102618644" sldId="341"/>
        </pc:sldMkLst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3" creationId="{F1D64FC6-7B18-AB65-2F59-2FB99EE4566C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4" creationId="{95970A35-BA63-D9BA-D013-FD24D990E0DC}"/>
          </ac:spMkLst>
        </pc:spChg>
        <pc:spChg chg="del">
          <ac:chgData name="Sizz Flair" userId="af38644466e90d59" providerId="LiveId" clId="{7E8D15FE-A787-4FAE-9DDF-717C6986E491}" dt="2024-12-26T09:17:29.780" v="1120" actId="478"/>
          <ac:spMkLst>
            <pc:docMk/>
            <pc:sldMk cId="102618644" sldId="341"/>
            <ac:spMk id="5" creationId="{7615E86E-E727-6190-C04D-7C7F4FADFBD2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5" creationId="{7D9379BF-36F6-9B7E-8BDE-DFBC14A3D8BC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6" creationId="{D664E8BF-644C-C830-7377-C2A9D3B410D3}"/>
          </ac:spMkLst>
        </pc:spChg>
        <pc:spChg chg="add del mod">
          <ac:chgData name="Sizz Flair" userId="af38644466e90d59" providerId="LiveId" clId="{7E8D15FE-A787-4FAE-9DDF-717C6986E491}" dt="2024-12-26T09:24:04.611" v="1237" actId="478"/>
          <ac:spMkLst>
            <pc:docMk/>
            <pc:sldMk cId="102618644" sldId="341"/>
            <ac:spMk id="7" creationId="{30483278-1B3C-C61A-8ACC-749F76E4A16B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8" creationId="{582CE15D-AD35-7258-F3E6-F3AE9CAE6501}"/>
          </ac:spMkLst>
        </pc:spChg>
        <pc:spChg chg="add del mod">
          <ac:chgData name="Sizz Flair" userId="af38644466e90d59" providerId="LiveId" clId="{7E8D15FE-A787-4FAE-9DDF-717C6986E491}" dt="2024-12-26T09:22:28.386" v="1209"/>
          <ac:spMkLst>
            <pc:docMk/>
            <pc:sldMk cId="102618644" sldId="341"/>
            <ac:spMk id="8" creationId="{B4322E36-5818-3355-F730-CDC1A229023A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9" creationId="{30D1D739-41A1-032C-B12B-FF21B6B430D0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10" creationId="{EDB8846F-DB88-A690-42FC-6A4F69A7C09B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11" creationId="{68A28570-3953-FC1C-D53C-52276C00FFB1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12" creationId="{D6D808DB-81C8-1974-047E-559053C07148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13" creationId="{386A90CE-C7F0-C58D-2F1C-3746799BFFEF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14" creationId="{9ACFCE7C-F258-65D1-24CF-AF709DF6968C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15" creationId="{779F556E-57F4-A878-A1D5-98B29AF62054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16" creationId="{DD3F3B31-1779-920C-0471-488E816FECD9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17" creationId="{04965944-C562-D73D-4195-8223A34482AA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18" creationId="{C87E1F09-68B7-93B9-94D8-C329341C90B6}"/>
          </ac:spMkLst>
        </pc:spChg>
        <pc:spChg chg="add mo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19" creationId="{C3CA51D1-86F0-7000-01CB-5138B090BF1E}"/>
          </ac:spMkLst>
        </pc:spChg>
        <pc:spChg chg="add mod ord">
          <ac:chgData name="Sizz Flair" userId="af38644466e90d59" providerId="LiveId" clId="{7E8D15FE-A787-4FAE-9DDF-717C6986E491}" dt="2024-12-27T05:41:23.214" v="8952" actId="1076"/>
          <ac:spMkLst>
            <pc:docMk/>
            <pc:sldMk cId="102618644" sldId="341"/>
            <ac:spMk id="20" creationId="{E43877DC-4BA4-2B5A-B5A8-DCE9ECE965D3}"/>
          </ac:spMkLst>
        </pc:spChg>
        <pc:spChg chg="add del mod">
          <ac:chgData name="Sizz Flair" userId="af38644466e90d59" providerId="LiveId" clId="{7E8D15FE-A787-4FAE-9DDF-717C6986E491}" dt="2024-12-26T09:27:44.870" v="1291" actId="478"/>
          <ac:spMkLst>
            <pc:docMk/>
            <pc:sldMk cId="102618644" sldId="341"/>
            <ac:spMk id="21" creationId="{B05D673E-4751-27A7-A913-99965BDA4723}"/>
          </ac:spMkLst>
        </pc:spChg>
        <pc:spChg chg="add del mod">
          <ac:chgData name="Sizz Flair" userId="af38644466e90d59" providerId="LiveId" clId="{7E8D15FE-A787-4FAE-9DDF-717C6986E491}" dt="2024-12-26T09:27:44.228" v="1290" actId="478"/>
          <ac:spMkLst>
            <pc:docMk/>
            <pc:sldMk cId="102618644" sldId="341"/>
            <ac:spMk id="22" creationId="{67B28607-C549-4A6D-3040-25FD318C148F}"/>
          </ac:spMkLst>
        </pc:spChg>
        <pc:spChg chg="add mod">
          <ac:chgData name="Sizz Flair" userId="af38644466e90d59" providerId="LiveId" clId="{7E8D15FE-A787-4FAE-9DDF-717C6986E491}" dt="2024-12-27T05:42:53.765" v="8990" actId="1076"/>
          <ac:spMkLst>
            <pc:docMk/>
            <pc:sldMk cId="102618644" sldId="341"/>
            <ac:spMk id="23" creationId="{B1D25910-0FD7-F016-3CAE-E561923E8780}"/>
          </ac:spMkLst>
        </pc:spChg>
        <pc:spChg chg="add mod">
          <ac:chgData name="Sizz Flair" userId="af38644466e90d59" providerId="LiveId" clId="{7E8D15FE-A787-4FAE-9DDF-717C6986E491}" dt="2024-12-27T05:43:18.281" v="8997" actId="1076"/>
          <ac:spMkLst>
            <pc:docMk/>
            <pc:sldMk cId="102618644" sldId="341"/>
            <ac:spMk id="28" creationId="{E4257C8A-AEE1-0B07-E9EB-59C01117E0FC}"/>
          </ac:spMkLst>
        </pc:spChg>
        <pc:spChg chg="add mod">
          <ac:chgData name="Sizz Flair" userId="af38644466e90d59" providerId="LiveId" clId="{7E8D15FE-A787-4FAE-9DDF-717C6986E491}" dt="2024-12-27T05:43:06.216" v="8995" actId="1076"/>
          <ac:spMkLst>
            <pc:docMk/>
            <pc:sldMk cId="102618644" sldId="341"/>
            <ac:spMk id="29" creationId="{A1520D73-6A6D-98C8-176F-1090A1740D79}"/>
          </ac:spMkLst>
        </pc:spChg>
        <pc:spChg chg="mod">
          <ac:chgData name="Sizz Flair" userId="af38644466e90d59" providerId="LiveId" clId="{7E8D15FE-A787-4FAE-9DDF-717C6986E491}" dt="2024-12-26T09:22:02.058" v="1201" actId="20577"/>
          <ac:spMkLst>
            <pc:docMk/>
            <pc:sldMk cId="102618644" sldId="341"/>
            <ac:spMk id="33" creationId="{00000000-0000-0000-0000-000000000000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97" creationId="{D20BF669-81D7-D2BF-FC2D-7F082AD90364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98" creationId="{A745692D-D7ED-CAC7-A131-84AF35C2804B}"/>
          </ac:spMkLst>
        </pc:spChg>
        <pc:spChg chg="add del mod">
          <ac:chgData name="Sizz Flair" userId="af38644466e90d59" providerId="LiveId" clId="{7E8D15FE-A787-4FAE-9DDF-717C6986E491}" dt="2024-12-26T09:37:27.905" v="1436" actId="478"/>
          <ac:spMkLst>
            <pc:docMk/>
            <pc:sldMk cId="102618644" sldId="341"/>
            <ac:spMk id="99" creationId="{89AAB6BC-2DF7-ECDD-2249-0B4C47446F4D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100" creationId="{3E582299-0BDB-6B6C-E03B-858238D5FB06}"/>
          </ac:spMkLst>
        </pc:spChg>
        <pc:spChg chg="add mod ord">
          <ac:chgData name="Sizz Flair" userId="af38644466e90d59" providerId="LiveId" clId="{7E8D15FE-A787-4FAE-9DDF-717C6986E491}" dt="2024-12-27T05:43:34.802" v="9000" actId="14100"/>
          <ac:spMkLst>
            <pc:docMk/>
            <pc:sldMk cId="102618644" sldId="341"/>
            <ac:spMk id="102" creationId="{0E6F218F-3F53-93D7-15B0-3B464B6B8677}"/>
          </ac:spMkLst>
        </pc:spChg>
        <pc:spChg chg="add mod">
          <ac:chgData name="Sizz Flair" userId="af38644466e90d59" providerId="LiveId" clId="{7E8D15FE-A787-4FAE-9DDF-717C6986E491}" dt="2024-12-27T05:43:26.838" v="8999" actId="1076"/>
          <ac:spMkLst>
            <pc:docMk/>
            <pc:sldMk cId="102618644" sldId="341"/>
            <ac:spMk id="103" creationId="{4919EE84-2FD0-AF1E-B7FC-8EC794B7E5F6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104" creationId="{084C1610-71E8-5AC9-963D-D34E7139CCC7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105" creationId="{0CDFC799-1A23-93AE-71A5-CC46DC9507F3}"/>
          </ac:spMkLst>
        </pc:spChg>
        <pc:spChg chg="add mod">
          <ac:chgData name="Sizz Flair" userId="af38644466e90d59" providerId="LiveId" clId="{7E8D15FE-A787-4FAE-9DDF-717C6986E491}" dt="2024-12-27T05:50:05.967" v="9785" actId="14100"/>
          <ac:spMkLst>
            <pc:docMk/>
            <pc:sldMk cId="102618644" sldId="341"/>
            <ac:spMk id="106" creationId="{E8444037-F51F-0D1F-A197-7EFB2B24AF58}"/>
          </ac:spMkLst>
        </pc:spChg>
        <pc:spChg chg="add mod">
          <ac:chgData name="Sizz Flair" userId="af38644466e90d59" providerId="LiveId" clId="{7E8D15FE-A787-4FAE-9DDF-717C6986E491}" dt="2024-12-27T05:41:18.719" v="8951" actId="1076"/>
          <ac:spMkLst>
            <pc:docMk/>
            <pc:sldMk cId="102618644" sldId="341"/>
            <ac:spMk id="107" creationId="{589D7F05-E18A-0F20-F8AB-B97B78D85012}"/>
          </ac:spMkLst>
        </pc:spChg>
        <pc:picChg chg="add mod modCrop">
          <ac:chgData name="Sizz Flair" userId="af38644466e90d59" providerId="LiveId" clId="{7E8D15FE-A787-4FAE-9DDF-717C6986E491}" dt="2024-12-27T05:41:18.719" v="8951" actId="1076"/>
          <ac:picMkLst>
            <pc:docMk/>
            <pc:sldMk cId="102618644" sldId="341"/>
            <ac:picMk id="101" creationId="{71FF60C9-D031-B49D-790E-1160733B47E2}"/>
          </ac:picMkLst>
        </pc:pic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24" creationId="{E3BA2612-595D-9194-9753-F04CD93C630B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25" creationId="{C63B7C4E-C06C-7B24-A528-FA5538503796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26" creationId="{E12D6613-D877-FBE1-E175-D093115EA207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27" creationId="{D24D8E10-C66F-5759-9D76-733BAB5E7B3B}"/>
          </ac:cxnSpMkLst>
        </pc:cxnChg>
        <pc:cxnChg chg="add mod">
          <ac:chgData name="Sizz Flair" userId="af38644466e90d59" providerId="LiveId" clId="{7E8D15FE-A787-4FAE-9DDF-717C6986E491}" dt="2024-12-26T09:28:29.786" v="1306"/>
          <ac:cxnSpMkLst>
            <pc:docMk/>
            <pc:sldMk cId="102618644" sldId="341"/>
            <ac:cxnSpMk id="28" creationId="{AAF97215-FA00-0B40-1A04-DFEF0B4636C1}"/>
          </ac:cxnSpMkLst>
        </pc:cxnChg>
        <pc:cxnChg chg="add mod">
          <ac:chgData name="Sizz Flair" userId="af38644466e90d59" providerId="LiveId" clId="{7E8D15FE-A787-4FAE-9DDF-717C6986E491}" dt="2024-12-26T09:28:29.786" v="1306"/>
          <ac:cxnSpMkLst>
            <pc:docMk/>
            <pc:sldMk cId="102618644" sldId="341"/>
            <ac:cxnSpMk id="29" creationId="{2778D7FD-059D-F186-9DDA-B50B1A0FEBB7}"/>
          </ac:cxnSpMkLst>
        </pc:cxnChg>
        <pc:cxnChg chg="add del mod">
          <ac:chgData name="Sizz Flair" userId="af38644466e90d59" providerId="LiveId" clId="{7E8D15FE-A787-4FAE-9DDF-717C6986E491}" dt="2024-12-26T09:28:40.828" v="1309" actId="478"/>
          <ac:cxnSpMkLst>
            <pc:docMk/>
            <pc:sldMk cId="102618644" sldId="341"/>
            <ac:cxnSpMk id="30" creationId="{8CE5AB62-42D4-26A0-3C63-49C454AA97B9}"/>
          </ac:cxnSpMkLst>
        </pc:cxnChg>
        <pc:cxnChg chg="add del mod">
          <ac:chgData name="Sizz Flair" userId="af38644466e90d59" providerId="LiveId" clId="{7E8D15FE-A787-4FAE-9DDF-717C6986E491}" dt="2024-12-26T09:28:40.828" v="1309" actId="478"/>
          <ac:cxnSpMkLst>
            <pc:docMk/>
            <pc:sldMk cId="102618644" sldId="341"/>
            <ac:cxnSpMk id="31" creationId="{F9402F6A-4593-96A6-CB6D-638B113991D1}"/>
          </ac:cxnSpMkLst>
        </pc:cxnChg>
        <pc:cxnChg chg="add del mod">
          <ac:chgData name="Sizz Flair" userId="af38644466e90d59" providerId="LiveId" clId="{7E8D15FE-A787-4FAE-9DDF-717C6986E491}" dt="2024-12-26T09:28:40.828" v="1309" actId="478"/>
          <ac:cxnSpMkLst>
            <pc:docMk/>
            <pc:sldMk cId="102618644" sldId="341"/>
            <ac:cxnSpMk id="32" creationId="{4F8B7DCB-02C5-8464-9857-0AF4B2FD7E51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34" creationId="{C869B8DE-2E09-5B91-02D3-B3C999031426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36" creationId="{2F5FED1B-44C7-6321-323B-1CA2E6BBACF8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37" creationId="{F3CDD775-C58F-8ACD-B23E-BCD695984215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38" creationId="{08C12F5A-380B-D50E-0DC5-808E19A795AE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39" creationId="{218A7616-A372-8538-CC18-13A9A3BF4BE6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41" creationId="{93CB7393-EFCB-AC96-6F9C-1326A137371B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42" creationId="{CFBA3B85-0D0F-E5AA-C69B-D1B26CD9D563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43" creationId="{9F88A9F8-5203-60FE-3481-975EAB939236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46" creationId="{CBE40185-11EC-041F-A595-277D26D6E7BF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49" creationId="{04A3F1DD-4B7A-B161-B0B1-A0D3A22E572A}"/>
          </ac:cxnSpMkLst>
        </pc:cxnChg>
        <pc:cxnChg chg="add mod">
          <ac:chgData name="Sizz Flair" userId="af38644466e90d59" providerId="LiveId" clId="{7E8D15FE-A787-4FAE-9DDF-717C6986E491}" dt="2024-12-26T09:30:20.345" v="1340" actId="1076"/>
          <ac:cxnSpMkLst>
            <pc:docMk/>
            <pc:sldMk cId="102618644" sldId="341"/>
            <ac:cxnSpMk id="50" creationId="{70A8A230-EA94-052A-3C1E-2732CF35D377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53" creationId="{8B056164-A5DC-F2A3-AC1C-0F5286EB715E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55" creationId="{1A213B94-C2C4-6F46-4873-B4A6E74719E1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57" creationId="{77F85355-CC77-082A-AC97-B9D051BD5539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59" creationId="{5ED8C1EB-2AEF-6C46-E33B-34126E5F538C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61" creationId="{1DB757C9-9030-9F80-C69F-AA70871BB299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63" creationId="{027E550F-DB43-70D0-09E1-6434011CA99D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65" creationId="{B16ABB85-7FB1-2350-7FBE-BDC26D795565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67" creationId="{E03FC15A-DD72-A8EE-994F-9318C5756D27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69" creationId="{01A741D9-D269-EDAC-96FE-15D14A03AF7D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71" creationId="{9F06F5E2-5ED2-98E9-70A5-602353898184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73" creationId="{06CA28E4-F82A-50F4-1186-4FCD25616B7E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75" creationId="{ABEFD84C-4A2F-8C32-B214-201E0A404012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77" creationId="{B2283374-EDFD-1396-9C80-9016E48D778A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79" creationId="{0448406C-89EB-5127-D143-CBA4E3CE7266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81" creationId="{3A0CFAF9-951F-1F85-6BA9-F6709C3A3745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83" creationId="{1BAFEA62-972F-EE8C-FE60-D2C5FD4A36FC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85" creationId="{CD1650F7-C27A-ED8F-73A5-DB4086CE5259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87" creationId="{333AB80F-D9E9-8A39-E722-159737E4CB7E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89" creationId="{8EEAB6C2-81D6-38DC-609A-60717565870A}"/>
          </ac:cxnSpMkLst>
        </pc:cxnChg>
        <pc:cxnChg chg="add mod">
          <ac:chgData name="Sizz Flair" userId="af38644466e90d59" providerId="LiveId" clId="{7E8D15FE-A787-4FAE-9DDF-717C6986E491}" dt="2024-12-27T05:41:23.214" v="8952" actId="1076"/>
          <ac:cxnSpMkLst>
            <pc:docMk/>
            <pc:sldMk cId="102618644" sldId="341"/>
            <ac:cxnSpMk id="93" creationId="{B5357A26-1968-8F26-65A3-884CCC1B0BB2}"/>
          </ac:cxnSpMkLst>
        </pc:cxnChg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038416857" sldId="342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2298214668" sldId="343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2278620062" sldId="344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837582429" sldId="345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786020090" sldId="346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707626387" sldId="348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684690671" sldId="349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1336400346" sldId="350"/>
        </pc:sldMkLst>
      </pc:sldChg>
      <pc:sldChg chg="addSp delSp modSp mod modNotesTx">
        <pc:chgData name="Sizz Flair" userId="af38644466e90d59" providerId="LiveId" clId="{7E8D15FE-A787-4FAE-9DDF-717C6986E491}" dt="2024-12-27T04:27:29.117" v="4701" actId="20577"/>
        <pc:sldMkLst>
          <pc:docMk/>
          <pc:sldMk cId="1994951087" sldId="351"/>
        </pc:sldMkLst>
        <pc:spChg chg="add mod">
          <ac:chgData name="Sizz Flair" userId="af38644466e90d59" providerId="LiveId" clId="{7E8D15FE-A787-4FAE-9DDF-717C6986E491}" dt="2024-12-26T08:24:27.343" v="373"/>
          <ac:spMkLst>
            <pc:docMk/>
            <pc:sldMk cId="1994951087" sldId="351"/>
            <ac:spMk id="2" creationId="{FDAB8F04-0B50-8E1E-95ED-B8DCEE6158BF}"/>
          </ac:spMkLst>
        </pc:spChg>
        <pc:spChg chg="add mod">
          <ac:chgData name="Sizz Flair" userId="af38644466e90d59" providerId="LiveId" clId="{7E8D15FE-A787-4FAE-9DDF-717C6986E491}" dt="2024-12-26T08:26:05.535" v="406" actId="1076"/>
          <ac:spMkLst>
            <pc:docMk/>
            <pc:sldMk cId="1994951087" sldId="351"/>
            <ac:spMk id="3" creationId="{092483FD-455F-8F39-AE63-5564AA6DD79E}"/>
          </ac:spMkLst>
        </pc:spChg>
        <pc:spChg chg="add del">
          <ac:chgData name="Sizz Flair" userId="af38644466e90d59" providerId="LiveId" clId="{7E8D15FE-A787-4FAE-9DDF-717C6986E491}" dt="2024-12-26T08:00:10.324" v="367" actId="478"/>
          <ac:spMkLst>
            <pc:docMk/>
            <pc:sldMk cId="1994951087" sldId="351"/>
            <ac:spMk id="9" creationId="{2EEDDDA2-469C-6108-0CF0-76249264109F}"/>
          </ac:spMkLst>
        </pc:spChg>
        <pc:picChg chg="add del">
          <ac:chgData name="Sizz Flair" userId="af38644466e90d59" providerId="LiveId" clId="{7E8D15FE-A787-4FAE-9DDF-717C6986E491}" dt="2024-12-26T07:56:54.009" v="366" actId="478"/>
          <ac:picMkLst>
            <pc:docMk/>
            <pc:sldMk cId="1994951087" sldId="351"/>
            <ac:picMk id="7" creationId="{E2C2787C-800E-4BF6-D8B1-E2021506D133}"/>
          </ac:picMkLst>
        </pc:picChg>
        <pc:picChg chg="add mod">
          <ac:chgData name="Sizz Flair" userId="af38644466e90d59" providerId="LiveId" clId="{7E8D15FE-A787-4FAE-9DDF-717C6986E491}" dt="2024-12-26T08:26:13.154" v="407" actId="1076"/>
          <ac:picMkLst>
            <pc:docMk/>
            <pc:sldMk cId="1994951087" sldId="351"/>
            <ac:picMk id="2050" creationId="{4AFB4FB5-15E2-CF55-4C08-1D88AEC64F76}"/>
          </ac:picMkLst>
        </pc:picChg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952256140" sldId="352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1663809248" sldId="353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539648803" sldId="354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2932764962" sldId="355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828565791" sldId="356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2987858109" sldId="357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554336285" sldId="358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483303074" sldId="359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196155412" sldId="360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2374728367" sldId="361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2248523797" sldId="362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3396822485" sldId="363"/>
        </pc:sldMkLst>
      </pc:sldChg>
      <pc:sldChg chg="del">
        <pc:chgData name="Sizz Flair" userId="af38644466e90d59" providerId="LiveId" clId="{7E8D15FE-A787-4FAE-9DDF-717C6986E491}" dt="2024-12-26T08:42:29.971" v="798" actId="47"/>
        <pc:sldMkLst>
          <pc:docMk/>
          <pc:sldMk cId="2411452107" sldId="364"/>
        </pc:sldMkLst>
      </pc:sldChg>
      <pc:sldChg chg="addSp delSp modSp add mod ord modNotesTx">
        <pc:chgData name="Sizz Flair" userId="af38644466e90d59" providerId="LiveId" clId="{7E8D15FE-A787-4FAE-9DDF-717C6986E491}" dt="2024-12-27T04:22:28.381" v="3758" actId="20577"/>
        <pc:sldMkLst>
          <pc:docMk/>
          <pc:sldMk cId="2241925310" sldId="365"/>
        </pc:sldMkLst>
        <pc:spChg chg="add mod">
          <ac:chgData name="Sizz Flair" userId="af38644466e90d59" providerId="LiveId" clId="{7E8D15FE-A787-4FAE-9DDF-717C6986E491}" dt="2024-12-27T04:15:30.854" v="2740" actId="1036"/>
          <ac:spMkLst>
            <pc:docMk/>
            <pc:sldMk cId="2241925310" sldId="365"/>
            <ac:spMk id="3" creationId="{9AD00EC7-94EB-07AA-B276-994F3CC2AE04}"/>
          </ac:spMkLst>
        </pc:spChg>
        <pc:spChg chg="del">
          <ac:chgData name="Sizz Flair" userId="af38644466e90d59" providerId="LiveId" clId="{7E8D15FE-A787-4FAE-9DDF-717C6986E491}" dt="2024-12-26T07:55:56.337" v="337" actId="478"/>
          <ac:spMkLst>
            <pc:docMk/>
            <pc:sldMk cId="2241925310" sldId="365"/>
            <ac:spMk id="3" creationId="{A59C5010-B86A-FCA4-B6D8-7BFCBB293573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4" creationId="{42EC2F4F-B651-0D80-86CC-391E9CF935B0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5" creationId="{6F158DCB-5C29-9E2A-A4D3-9098781ADB0B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6" creationId="{66E59CE0-406F-9A90-565D-426B2BB6F20D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7" creationId="{E85CB2F0-5191-0457-F8FE-F7F6E619B373}"/>
          </ac:spMkLst>
        </pc:spChg>
        <pc:spChg chg="mod">
          <ac:chgData name="Sizz Flair" userId="af38644466e90d59" providerId="LiveId" clId="{7E8D15FE-A787-4FAE-9DDF-717C6986E491}" dt="2024-12-27T04:11:39.418" v="2026" actId="20577"/>
          <ac:spMkLst>
            <pc:docMk/>
            <pc:sldMk cId="2241925310" sldId="365"/>
            <ac:spMk id="8" creationId="{85A78926-609D-6D31-A038-DB19CE069845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9" creationId="{82335623-B6AA-8A87-1AB5-EFFFA0731017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10" creationId="{ACE164E5-8064-AF00-A155-3F2BF22A0274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11" creationId="{1DA79C99-6CB4-43B2-F712-A5C2982165BE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12" creationId="{7DA194B4-EF3F-F2FF-2D84-6AAF59A3E608}"/>
          </ac:spMkLst>
        </pc:spChg>
        <pc:spChg chg="add mod">
          <ac:chgData name="Sizz Flair" userId="af38644466e90d59" providerId="LiveId" clId="{7E8D15FE-A787-4FAE-9DDF-717C6986E491}" dt="2024-12-27T04:15:38.882" v="2743" actId="1076"/>
          <ac:spMkLst>
            <pc:docMk/>
            <pc:sldMk cId="2241925310" sldId="365"/>
            <ac:spMk id="13" creationId="{977C34BD-DA3A-AB35-1FAB-BB70E3D2979F}"/>
          </ac:spMkLst>
        </pc:spChg>
        <pc:spChg chg="add del mod">
          <ac:chgData name="Sizz Flair" userId="af38644466e90d59" providerId="LiveId" clId="{7E8D15FE-A787-4FAE-9DDF-717C6986E491}" dt="2024-12-26T05:43:19.171" v="259" actId="478"/>
          <ac:spMkLst>
            <pc:docMk/>
            <pc:sldMk cId="2241925310" sldId="365"/>
            <ac:spMk id="13" creationId="{9ECB9FAE-6BA3-9B9A-04E7-73DBC7233CE7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14" creationId="{9062872A-91D4-237B-8996-829879B5DE7A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15" creationId="{E5F462D8-8032-6F10-6406-CB72191F3410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16" creationId="{F5023FD6-0FCF-F50F-4393-6B22B98C3021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17" creationId="{FE732A4D-7A40-CC4A-B6DA-D53BBFBDEA6D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18" creationId="{5349C1E5-C7A5-4E64-4A33-C52CA9E52D30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19" creationId="{E41BFD94-859A-26E3-235A-497364D6B7B3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20" creationId="{F25E2D3B-9844-FAEF-6191-67A13D1898A3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21" creationId="{47238A36-4CDC-FBA4-B079-3303946DC3B4}"/>
          </ac:spMkLst>
        </pc:spChg>
        <pc:spChg chg="add mod">
          <ac:chgData name="Sizz Flair" userId="af38644466e90d59" providerId="LiveId" clId="{7E8D15FE-A787-4FAE-9DDF-717C6986E491}" dt="2024-12-26T07:56:09.327" v="360" actId="1037"/>
          <ac:spMkLst>
            <pc:docMk/>
            <pc:sldMk cId="2241925310" sldId="365"/>
            <ac:spMk id="22" creationId="{0B5A5E7B-FB21-A551-B835-5B312F6C33F9}"/>
          </ac:spMkLst>
        </pc:spChg>
        <pc:spChg chg="mod">
          <ac:chgData name="Sizz Flair" userId="af38644466e90d59" providerId="LiveId" clId="{7E8D15FE-A787-4FAE-9DDF-717C6986E491}" dt="2024-12-26T07:56:00.977" v="339" actId="1076"/>
          <ac:spMkLst>
            <pc:docMk/>
            <pc:sldMk cId="2241925310" sldId="365"/>
            <ac:spMk id="33" creationId="{44CF0F4E-AEC6-B096-D12D-2183EC30E67A}"/>
          </ac:spMkLst>
        </pc:spChg>
        <pc:picChg chg="del">
          <ac:chgData name="Sizz Flair" userId="af38644466e90d59" providerId="LiveId" clId="{7E8D15FE-A787-4FAE-9DDF-717C6986E491}" dt="2024-12-26T05:39:52.545" v="140" actId="478"/>
          <ac:picMkLst>
            <pc:docMk/>
            <pc:sldMk cId="2241925310" sldId="365"/>
            <ac:picMk id="1032" creationId="{3D5D4A68-B6B8-C6A9-C40B-8EE74255B5BF}"/>
          </ac:picMkLst>
        </pc:picChg>
      </pc:sldChg>
      <pc:sldChg chg="addSp delSp modSp add mod modNotesTx">
        <pc:chgData name="Sizz Flair" userId="af38644466e90d59" providerId="LiveId" clId="{7E8D15FE-A787-4FAE-9DDF-717C6986E491}" dt="2024-12-27T05:16:38.482" v="6999"/>
        <pc:sldMkLst>
          <pc:docMk/>
          <pc:sldMk cId="2049554035" sldId="366"/>
        </pc:sldMkLst>
        <pc:spChg chg="del">
          <ac:chgData name="Sizz Flair" userId="af38644466e90d59" providerId="LiveId" clId="{7E8D15FE-A787-4FAE-9DDF-717C6986E491}" dt="2024-12-26T08:43:46.989" v="870" actId="478"/>
          <ac:spMkLst>
            <pc:docMk/>
            <pc:sldMk cId="2049554035" sldId="366"/>
            <ac:spMk id="4" creationId="{0A85BA1F-03F4-A72A-BA77-4DF1468BD524}"/>
          </ac:spMkLst>
        </pc:spChg>
        <pc:spChg chg="mod">
          <ac:chgData name="Sizz Flair" userId="af38644466e90d59" providerId="LiveId" clId="{7E8D15FE-A787-4FAE-9DDF-717C6986E491}" dt="2024-12-26T08:45:59.201" v="1039" actId="1076"/>
          <ac:spMkLst>
            <pc:docMk/>
            <pc:sldMk cId="2049554035" sldId="366"/>
            <ac:spMk id="5" creationId="{1BA7F77D-1EBA-586E-C1F8-DAAE2FAD09F2}"/>
          </ac:spMkLst>
        </pc:spChg>
        <pc:spChg chg="del">
          <ac:chgData name="Sizz Flair" userId="af38644466e90d59" providerId="LiveId" clId="{7E8D15FE-A787-4FAE-9DDF-717C6986E491}" dt="2024-12-26T08:43:47.591" v="871" actId="478"/>
          <ac:spMkLst>
            <pc:docMk/>
            <pc:sldMk cId="2049554035" sldId="366"/>
            <ac:spMk id="6" creationId="{FCCBA89A-85D0-A963-E1BB-99BCEAB5C46C}"/>
          </ac:spMkLst>
        </pc:spChg>
        <pc:spChg chg="del">
          <ac:chgData name="Sizz Flair" userId="af38644466e90d59" providerId="LiveId" clId="{7E8D15FE-A787-4FAE-9DDF-717C6986E491}" dt="2024-12-26T08:43:47.591" v="871" actId="478"/>
          <ac:spMkLst>
            <pc:docMk/>
            <pc:sldMk cId="2049554035" sldId="366"/>
            <ac:spMk id="7" creationId="{DDF3357F-76B7-1185-3EEE-403A0677C700}"/>
          </ac:spMkLst>
        </pc:spChg>
        <pc:spChg chg="add del mod">
          <ac:chgData name="Sizz Flair" userId="af38644466e90d59" providerId="LiveId" clId="{7E8D15FE-A787-4FAE-9DDF-717C6986E491}" dt="2024-12-27T05:16:38.482" v="6999"/>
          <ac:spMkLst>
            <pc:docMk/>
            <pc:sldMk cId="2049554035" sldId="366"/>
            <ac:spMk id="10" creationId="{5352B25A-7CB1-8126-BB92-99052E0BC04F}"/>
          </ac:spMkLst>
        </pc:spChg>
        <pc:picChg chg="del">
          <ac:chgData name="Sizz Flair" userId="af38644466e90d59" providerId="LiveId" clId="{7E8D15FE-A787-4FAE-9DDF-717C6986E491}" dt="2024-12-26T08:43:17.689" v="800" actId="478"/>
          <ac:picMkLst>
            <pc:docMk/>
            <pc:sldMk cId="2049554035" sldId="366"/>
            <ac:picMk id="3" creationId="{08E89049-355F-7A3C-F0EC-68B0FF6B706E}"/>
          </ac:picMkLst>
        </pc:picChg>
        <pc:picChg chg="add mod">
          <ac:chgData name="Sizz Flair" userId="af38644466e90d59" providerId="LiveId" clId="{7E8D15FE-A787-4FAE-9DDF-717C6986E491}" dt="2024-12-27T05:00:57.305" v="6608" actId="14826"/>
          <ac:picMkLst>
            <pc:docMk/>
            <pc:sldMk cId="2049554035" sldId="366"/>
            <ac:picMk id="9" creationId="{E1116487-B35F-0B48-DCB4-A5BF1C796553}"/>
          </ac:picMkLst>
        </pc:picChg>
      </pc:sldChg>
      <pc:sldChg chg="addSp delSp modSp add mod modNotesTx">
        <pc:chgData name="Sizz Flair" userId="af38644466e90d59" providerId="LiveId" clId="{7E8D15FE-A787-4FAE-9DDF-717C6986E491}" dt="2024-12-27T05:38:29.823" v="8773" actId="20577"/>
        <pc:sldMkLst>
          <pc:docMk/>
          <pc:sldMk cId="3796824547" sldId="367"/>
        </pc:sldMkLst>
        <pc:spChg chg="del">
          <ac:chgData name="Sizz Flair" userId="af38644466e90d59" providerId="LiveId" clId="{7E8D15FE-A787-4FAE-9DDF-717C6986E491}" dt="2024-12-26T08:57:23.125" v="1116" actId="478"/>
          <ac:spMkLst>
            <pc:docMk/>
            <pc:sldMk cId="3796824547" sldId="367"/>
            <ac:spMk id="2" creationId="{F40A6F88-CC67-0833-B168-17666EDE0C8E}"/>
          </ac:spMkLst>
        </pc:spChg>
        <pc:spChg chg="del">
          <ac:chgData name="Sizz Flair" userId="af38644466e90d59" providerId="LiveId" clId="{7E8D15FE-A787-4FAE-9DDF-717C6986E491}" dt="2024-12-26T08:57:21.546" v="1115" actId="478"/>
          <ac:spMkLst>
            <pc:docMk/>
            <pc:sldMk cId="3796824547" sldId="367"/>
            <ac:spMk id="3" creationId="{5815560D-D0DA-7CD5-A09A-660F96DAD8F7}"/>
          </ac:spMkLst>
        </pc:spChg>
        <pc:spChg chg="mod">
          <ac:chgData name="Sizz Flair" userId="af38644466e90d59" providerId="LiveId" clId="{7E8D15FE-A787-4FAE-9DDF-717C6986E491}" dt="2024-12-26T08:57:17.267" v="1113" actId="20577"/>
          <ac:spMkLst>
            <pc:docMk/>
            <pc:sldMk cId="3796824547" sldId="367"/>
            <ac:spMk id="36" creationId="{DB2B4B74-C21B-3592-E9CA-3E82A7DE6F9E}"/>
          </ac:spMkLst>
        </pc:spChg>
        <pc:picChg chg="add mod">
          <ac:chgData name="Sizz Flair" userId="af38644466e90d59" providerId="LiveId" clId="{7E8D15FE-A787-4FAE-9DDF-717C6986E491}" dt="2024-12-26T09:01:56.182" v="1119" actId="14100"/>
          <ac:picMkLst>
            <pc:docMk/>
            <pc:sldMk cId="3796824547" sldId="367"/>
            <ac:picMk id="5" creationId="{881EAD89-2B94-D372-1A6F-278A15B9310F}"/>
          </ac:picMkLst>
        </pc:picChg>
        <pc:picChg chg="del">
          <ac:chgData name="Sizz Flair" userId="af38644466e90d59" providerId="LiveId" clId="{7E8D15FE-A787-4FAE-9DDF-717C6986E491}" dt="2024-12-26T08:57:18.764" v="1114" actId="478"/>
          <ac:picMkLst>
            <pc:docMk/>
            <pc:sldMk cId="3796824547" sldId="367"/>
            <ac:picMk id="2050" creationId="{C89E59CB-0403-0B9C-4928-077F25BD6B7E}"/>
          </ac:picMkLst>
        </pc:picChg>
      </pc:sldChg>
      <pc:sldChg chg="addSp delSp modSp add mod modNotesTx">
        <pc:chgData name="Sizz Flair" userId="af38644466e90d59" providerId="LiveId" clId="{7E8D15FE-A787-4FAE-9DDF-717C6986E491}" dt="2024-12-27T05:49:31.373" v="9769" actId="20577"/>
        <pc:sldMkLst>
          <pc:docMk/>
          <pc:sldMk cId="4269908042" sldId="368"/>
        </pc:sldMkLst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3" creationId="{6932DD89-203F-8F03-3FDB-7E4326415C2C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4" creationId="{B28E1F88-5729-5060-1A1A-6DEE1771994D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5" creationId="{EC22AC1F-DFF8-83DA-B7E2-96BB0F8BD968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6" creationId="{CFEA67F6-80D7-39EF-9979-DAD733154696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8" creationId="{4B698BC2-31B7-37C9-EE19-3DD23D33D468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9" creationId="{DAF472A0-A3F1-CC10-14F1-0AAFE3C16B61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0" creationId="{428EF15F-D94D-7728-DC0E-9E45AAF341F3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1" creationId="{D800360E-91ED-06D7-D594-A04D29B26054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2" creationId="{DA294D38-04C9-C590-C8F0-FC2ABC096F5D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3" creationId="{09D85D70-A79C-EE49-9BBA-31A17B13991C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4" creationId="{CE00BF63-8F5B-622B-0A25-94468571CB96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5" creationId="{D1777C94-89A6-446D-8014-DB8442C6F07B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6" creationId="{13FAC215-FB6F-B3EA-7CC3-AA5A3973A45D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7" creationId="{37B6869B-AFA3-015C-F125-AF0797750600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8" creationId="{C0ABAA0C-7E8E-E25D-56AB-EA744ADD2362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9" creationId="{F48DC0B5-D192-A994-8A62-0CB85F95ADFA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20" creationId="{560BE32A-B330-9056-2562-768229835016}"/>
          </ac:spMkLst>
        </pc:spChg>
        <pc:spChg chg="add mod">
          <ac:chgData name="Sizz Flair" userId="af38644466e90d59" providerId="LiveId" clId="{7E8D15FE-A787-4FAE-9DDF-717C6986E491}" dt="2024-12-26T13:35:39.426" v="1686" actId="14100"/>
          <ac:spMkLst>
            <pc:docMk/>
            <pc:sldMk cId="4269908042" sldId="368"/>
            <ac:spMk id="22" creationId="{90E334AF-29E1-7D36-4FA1-7877DFB0D8A7}"/>
          </ac:spMkLst>
        </pc:spChg>
        <pc:spChg chg="mod">
          <ac:chgData name="Sizz Flair" userId="af38644466e90d59" providerId="LiveId" clId="{7E8D15FE-A787-4FAE-9DDF-717C6986E491}" dt="2024-12-26T09:52:10.748" v="1539"/>
          <ac:spMkLst>
            <pc:docMk/>
            <pc:sldMk cId="4269908042" sldId="368"/>
            <ac:spMk id="33" creationId="{6A6BD2EC-B176-F478-BC5C-C59891385257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97" creationId="{6C33F7E5-6FA9-62A5-E882-E806B39C41F8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98" creationId="{2BA40E28-B9F6-C18B-126A-342819814145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00" creationId="{ED154E44-9A0F-8115-5F9D-556D14C1E267}"/>
          </ac:spMkLst>
        </pc:spChg>
        <pc:spChg chg="del mod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02" creationId="{B46D0499-271C-407D-4048-034D31F3F054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03" creationId="{26D0997B-4665-CC06-DC7D-0AA681E3B09E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04" creationId="{54584A76-127C-438F-9FFE-A9854BDF64F0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05" creationId="{3C0DCB45-866C-9EE2-A2D7-E29E841B0B14}"/>
          </ac:spMkLst>
        </pc:spChg>
        <pc:spChg chg="del">
          <ac:chgData name="Sizz Flair" userId="af38644466e90d59" providerId="LiveId" clId="{7E8D15FE-A787-4FAE-9DDF-717C6986E491}" dt="2024-12-26T11:58:36.797" v="1541" actId="478"/>
          <ac:spMkLst>
            <pc:docMk/>
            <pc:sldMk cId="4269908042" sldId="368"/>
            <ac:spMk id="106" creationId="{75199D8B-41EA-6EF6-CC4B-1EBB060ED3DF}"/>
          </ac:spMkLst>
        </pc:spChg>
        <pc:picChg chg="add mod">
          <ac:chgData name="Sizz Flair" userId="af38644466e90d59" providerId="LiveId" clId="{7E8D15FE-A787-4FAE-9DDF-717C6986E491}" dt="2024-12-26T11:58:47.687" v="1544" actId="14100"/>
          <ac:picMkLst>
            <pc:docMk/>
            <pc:sldMk cId="4269908042" sldId="368"/>
            <ac:picMk id="21" creationId="{A1936751-F1C8-7470-C014-490C601DAD00}"/>
          </ac:picMkLst>
        </pc:picChg>
        <pc:picChg chg="del">
          <ac:chgData name="Sizz Flair" userId="af38644466e90d59" providerId="LiveId" clId="{7E8D15FE-A787-4FAE-9DDF-717C6986E491}" dt="2024-12-26T11:58:36.797" v="1541" actId="478"/>
          <ac:picMkLst>
            <pc:docMk/>
            <pc:sldMk cId="4269908042" sldId="368"/>
            <ac:picMk id="101" creationId="{244402C1-A793-9ACB-928E-2EDC0F9A0A46}"/>
          </ac:picMkLst>
        </pc:pic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24" creationId="{D5EE25FD-6818-0BB2-0805-9991E9CF0ED4}"/>
          </ac:cxnSpMkLst>
        </pc:cxnChg>
        <pc:cxnChg chg="del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25" creationId="{0374E19A-9146-5E1C-839A-EF9479B27E1A}"/>
          </ac:cxnSpMkLst>
        </pc:cxnChg>
        <pc:cxnChg chg="del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26" creationId="{03465139-43F8-20C3-E48B-E84831387B9E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27" creationId="{58A9B261-6F0C-8549-94B3-266BE09F293A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34" creationId="{0D1A09F6-E93E-AE39-705C-677E0F9ED1F7}"/>
          </ac:cxnSpMkLst>
        </pc:cxnChg>
        <pc:cxnChg chg="del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36" creationId="{0BDEC72D-7301-3FAE-6B22-D1F8CA1CDBFE}"/>
          </ac:cxnSpMkLst>
        </pc:cxnChg>
        <pc:cxnChg chg="del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37" creationId="{958943AB-C20E-69E2-13B8-78F281D82341}"/>
          </ac:cxnSpMkLst>
        </pc:cxnChg>
        <pc:cxnChg chg="del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38" creationId="{9B16E982-C100-7823-AA2B-D5019CF01054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39" creationId="{CF2B23D1-6CE8-1CD5-C8EE-BC3E9C5E9360}"/>
          </ac:cxnSpMkLst>
        </pc:cxnChg>
        <pc:cxnChg chg="del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41" creationId="{317A83BC-9006-2323-FF9B-951BDE7B621D}"/>
          </ac:cxnSpMkLst>
        </pc:cxnChg>
        <pc:cxnChg chg="del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42" creationId="{16E90AA0-4BAE-E2BE-5FB1-B5B3927A1028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43" creationId="{915F845D-5C4E-B67B-51FB-C23FF0B177F6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46" creationId="{477C969B-C818-99C8-C418-AE7F50D99719}"/>
          </ac:cxnSpMkLst>
        </pc:cxnChg>
        <pc:cxnChg chg="del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49" creationId="{E1F92056-90E8-8FFD-EAE4-87661BCC7A73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53" creationId="{9C11077E-7917-2F88-0A82-F0670D843085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55" creationId="{9FAD98EF-2AD9-099E-6770-7D5BAA85239B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57" creationId="{CAB97638-D1DA-D3E3-72BC-B2B351868A05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59" creationId="{B9000722-F471-5536-FD4C-7FDF2EC2849B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61" creationId="{3E24886D-C6FB-6B26-3F60-0A9E59BF48EE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63" creationId="{A98E987B-6486-6AFE-4432-F2424461145A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65" creationId="{163D1160-1453-F6A5-623C-56679940D273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67" creationId="{7300CD3C-C24B-92FC-2601-AA870536088F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69" creationId="{94248A69-C432-16E7-5A23-FFAD9C3E5509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71" creationId="{497C4A38-3602-CD40-7195-86E05CDF38C1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73" creationId="{09C8C68D-9439-54C4-C493-486851F2D537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75" creationId="{B8205468-E6FC-B652-2296-B56F2C8A6AC1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77" creationId="{DE29397B-B7BB-DEC0-D257-B33AEBDC31C8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79" creationId="{EE309265-5907-E29D-8C0F-6FC3777AB1BC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81" creationId="{518A60BB-D6F3-4E79-89AA-BC0952C7736A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83" creationId="{44F4894A-360D-9F21-B9B0-2645AC3CB155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85" creationId="{A456186E-F577-C3D7-059F-2C535CD919DD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87" creationId="{48DADB9D-0F03-6276-E09D-816A020E0550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89" creationId="{DAAB4A13-F776-D14C-8D81-D9D852329B68}"/>
          </ac:cxnSpMkLst>
        </pc:cxnChg>
        <pc:cxnChg chg="del mod">
          <ac:chgData name="Sizz Flair" userId="af38644466e90d59" providerId="LiveId" clId="{7E8D15FE-A787-4FAE-9DDF-717C6986E491}" dt="2024-12-26T11:58:36.797" v="1541" actId="478"/>
          <ac:cxnSpMkLst>
            <pc:docMk/>
            <pc:sldMk cId="4269908042" sldId="368"/>
            <ac:cxnSpMk id="93" creationId="{EE9C3602-8E6C-F8F0-ACBF-78BC1EBC2ACB}"/>
          </ac:cxnSpMkLst>
        </pc:cxnChg>
      </pc:sldChg>
      <pc:sldChg chg="addSp delSp modSp add mod modNotesTx">
        <pc:chgData name="Sizz Flair" userId="af38644466e90d59" providerId="LiveId" clId="{7E8D15FE-A787-4FAE-9DDF-717C6986E491}" dt="2024-12-27T05:51:53.849" v="10275" actId="20577"/>
        <pc:sldMkLst>
          <pc:docMk/>
          <pc:sldMk cId="3699051406" sldId="369"/>
        </pc:sldMkLst>
        <pc:spChg chg="add mod">
          <ac:chgData name="Sizz Flair" userId="af38644466e90d59" providerId="LiveId" clId="{7E8D15FE-A787-4FAE-9DDF-717C6986E491}" dt="2024-12-26T13:35:42.757" v="1687"/>
          <ac:spMkLst>
            <pc:docMk/>
            <pc:sldMk cId="3699051406" sldId="369"/>
            <ac:spMk id="5" creationId="{93B2E91D-856E-8B28-9887-B64AD205E496}"/>
          </ac:spMkLst>
        </pc:spChg>
        <pc:picChg chg="add mod">
          <ac:chgData name="Sizz Flair" userId="af38644466e90d59" providerId="LiveId" clId="{7E8D15FE-A787-4FAE-9DDF-717C6986E491}" dt="2024-12-26T12:00:34.836" v="1548" actId="14100"/>
          <ac:picMkLst>
            <pc:docMk/>
            <pc:sldMk cId="3699051406" sldId="369"/>
            <ac:picMk id="4" creationId="{E2D486E6-1156-784D-ACDA-3719594E4BEC}"/>
          </ac:picMkLst>
        </pc:picChg>
        <pc:picChg chg="del">
          <ac:chgData name="Sizz Flair" userId="af38644466e90d59" providerId="LiveId" clId="{7E8D15FE-A787-4FAE-9DDF-717C6986E491}" dt="2024-12-26T12:00:10.430" v="1546" actId="478"/>
          <ac:picMkLst>
            <pc:docMk/>
            <pc:sldMk cId="3699051406" sldId="369"/>
            <ac:picMk id="21" creationId="{E2518B34-C692-D649-E67A-6D362FF3FE6F}"/>
          </ac:picMkLst>
        </pc:picChg>
      </pc:sldChg>
      <pc:sldChg chg="addSp delSp modSp add mod modNotesTx">
        <pc:chgData name="Sizz Flair" userId="af38644466e90d59" providerId="LiveId" clId="{7E8D15FE-A787-4FAE-9DDF-717C6986E491}" dt="2024-12-27T06:07:23.506" v="12000" actId="20577"/>
        <pc:sldMkLst>
          <pc:docMk/>
          <pc:sldMk cId="1698380306" sldId="370"/>
        </pc:sldMkLst>
        <pc:spChg chg="mod">
          <ac:chgData name="Sizz Flair" userId="af38644466e90d59" providerId="LiveId" clId="{7E8D15FE-A787-4FAE-9DDF-717C6986E491}" dt="2024-12-26T12:05:05.830" v="1596" actId="20577"/>
          <ac:spMkLst>
            <pc:docMk/>
            <pc:sldMk cId="1698380306" sldId="370"/>
            <ac:spMk id="36" creationId="{15638DAD-0DE8-7E89-1BBB-9A0F3B7B5E65}"/>
          </ac:spMkLst>
        </pc:spChg>
        <pc:picChg chg="add mod">
          <ac:chgData name="Sizz Flair" userId="af38644466e90d59" providerId="LiveId" clId="{7E8D15FE-A787-4FAE-9DDF-717C6986E491}" dt="2024-12-26T12:08:12.368" v="1599" actId="14100"/>
          <ac:picMkLst>
            <pc:docMk/>
            <pc:sldMk cId="1698380306" sldId="370"/>
            <ac:picMk id="3" creationId="{273A32DE-7552-DB32-DE11-CFBFCF7F273E}"/>
          </ac:picMkLst>
        </pc:picChg>
        <pc:picChg chg="del">
          <ac:chgData name="Sizz Flair" userId="af38644466e90d59" providerId="LiveId" clId="{7E8D15FE-A787-4FAE-9DDF-717C6986E491}" dt="2024-12-26T12:05:08.716" v="1597" actId="478"/>
          <ac:picMkLst>
            <pc:docMk/>
            <pc:sldMk cId="1698380306" sldId="370"/>
            <ac:picMk id="5" creationId="{AA946701-39EB-EB93-71E6-2DF3F77EB3E8}"/>
          </ac:picMkLst>
        </pc:picChg>
      </pc:sldChg>
      <pc:sldChg chg="addSp delSp modSp add mod ord modNotesTx">
        <pc:chgData name="Sizz Flair" userId="af38644466e90d59" providerId="LiveId" clId="{7E8D15FE-A787-4FAE-9DDF-717C6986E491}" dt="2024-12-27T06:27:24.199" v="12556" actId="20577"/>
        <pc:sldMkLst>
          <pc:docMk/>
          <pc:sldMk cId="629810448" sldId="371"/>
        </pc:sldMkLst>
        <pc:spChg chg="add mod">
          <ac:chgData name="Sizz Flair" userId="af38644466e90d59" providerId="LiveId" clId="{7E8D15FE-A787-4FAE-9DDF-717C6986E491}" dt="2024-12-26T13:35:56.450" v="1689"/>
          <ac:spMkLst>
            <pc:docMk/>
            <pc:sldMk cId="629810448" sldId="371"/>
            <ac:spMk id="6" creationId="{4B004BE6-B6DC-6F1F-6062-B1F1AC66AAED}"/>
          </ac:spMkLst>
        </pc:spChg>
        <pc:spChg chg="mod">
          <ac:chgData name="Sizz Flair" userId="af38644466e90d59" providerId="LiveId" clId="{7E8D15FE-A787-4FAE-9DDF-717C6986E491}" dt="2024-12-26T13:48:30.226" v="1904" actId="20577"/>
          <ac:spMkLst>
            <pc:docMk/>
            <pc:sldMk cId="629810448" sldId="371"/>
            <ac:spMk id="33" creationId="{FE339FFE-C64D-9D98-F3A1-207637F30A72}"/>
          </ac:spMkLst>
        </pc:spChg>
        <pc:picChg chg="del">
          <ac:chgData name="Sizz Flair" userId="af38644466e90d59" providerId="LiveId" clId="{7E8D15FE-A787-4FAE-9DDF-717C6986E491}" dt="2024-12-26T13:28:16.080" v="1672" actId="478"/>
          <ac:picMkLst>
            <pc:docMk/>
            <pc:sldMk cId="629810448" sldId="371"/>
            <ac:picMk id="4" creationId="{613551B7-658B-DB94-F54D-D7C776D31C02}"/>
          </ac:picMkLst>
        </pc:picChg>
        <pc:picChg chg="add mod">
          <ac:chgData name="Sizz Flair" userId="af38644466e90d59" providerId="LiveId" clId="{7E8D15FE-A787-4FAE-9DDF-717C6986E491}" dt="2024-12-26T13:29:35.412" v="1680" actId="1076"/>
          <ac:picMkLst>
            <pc:docMk/>
            <pc:sldMk cId="629810448" sldId="371"/>
            <ac:picMk id="5" creationId="{498993C8-37A4-DF32-C47E-55D8F6676D1C}"/>
          </ac:picMkLst>
        </pc:picChg>
      </pc:sldChg>
      <pc:sldChg chg="delSp modSp add del mod">
        <pc:chgData name="Sizz Flair" userId="af38644466e90d59" providerId="LiveId" clId="{7E8D15FE-A787-4FAE-9DDF-717C6986E491}" dt="2024-12-26T12:14:09.001" v="1631" actId="47"/>
        <pc:sldMkLst>
          <pc:docMk/>
          <pc:sldMk cId="4033867419" sldId="371"/>
        </pc:sldMkLst>
        <pc:spChg chg="del">
          <ac:chgData name="Sizz Flair" userId="af38644466e90d59" providerId="LiveId" clId="{7E8D15FE-A787-4FAE-9DDF-717C6986E491}" dt="2024-12-26T12:08:45.132" v="1627" actId="478"/>
          <ac:spMkLst>
            <pc:docMk/>
            <pc:sldMk cId="4033867419" sldId="371"/>
            <ac:spMk id="5" creationId="{CE83707C-8DAD-653F-DDC9-C26800D4E662}"/>
          </ac:spMkLst>
        </pc:spChg>
        <pc:spChg chg="del">
          <ac:chgData name="Sizz Flair" userId="af38644466e90d59" providerId="LiveId" clId="{7E8D15FE-A787-4FAE-9DDF-717C6986E491}" dt="2024-12-26T12:08:43.294" v="1626" actId="478"/>
          <ac:spMkLst>
            <pc:docMk/>
            <pc:sldMk cId="4033867419" sldId="371"/>
            <ac:spMk id="10" creationId="{F8F02894-D66D-AEF7-F4CD-6AB037200579}"/>
          </ac:spMkLst>
        </pc:spChg>
        <pc:spChg chg="mod">
          <ac:chgData name="Sizz Flair" userId="af38644466e90d59" providerId="LiveId" clId="{7E8D15FE-A787-4FAE-9DDF-717C6986E491}" dt="2024-12-26T12:08:40.382" v="1624" actId="20577"/>
          <ac:spMkLst>
            <pc:docMk/>
            <pc:sldMk cId="4033867419" sldId="371"/>
            <ac:spMk id="33" creationId="{9C833911-D79C-D73F-7EC6-5AA6DD642014}"/>
          </ac:spMkLst>
        </pc:spChg>
        <pc:picChg chg="del">
          <ac:chgData name="Sizz Flair" userId="af38644466e90d59" providerId="LiveId" clId="{7E8D15FE-A787-4FAE-9DDF-717C6986E491}" dt="2024-12-26T12:08:41.972" v="1625" actId="478"/>
          <ac:picMkLst>
            <pc:docMk/>
            <pc:sldMk cId="4033867419" sldId="371"/>
            <ac:picMk id="9" creationId="{23994579-1DD3-7887-8A1E-1C7996F43ABC}"/>
          </ac:picMkLst>
        </pc:picChg>
      </pc:sldChg>
      <pc:sldChg chg="addSp delSp modSp add mod modNotesTx">
        <pc:chgData name="Sizz Flair" userId="af38644466e90d59" providerId="LiveId" clId="{7E8D15FE-A787-4FAE-9DDF-717C6986E491}" dt="2024-12-27T06:45:21.404" v="12856" actId="20577"/>
        <pc:sldMkLst>
          <pc:docMk/>
          <pc:sldMk cId="3615426996" sldId="372"/>
        </pc:sldMkLst>
        <pc:spChg chg="mod">
          <ac:chgData name="Sizz Flair" userId="af38644466e90d59" providerId="LiveId" clId="{7E8D15FE-A787-4FAE-9DDF-717C6986E491}" dt="2024-12-26T13:48:33.173" v="1905"/>
          <ac:spMkLst>
            <pc:docMk/>
            <pc:sldMk cId="3615426996" sldId="372"/>
            <ac:spMk id="33" creationId="{D62C772B-148B-E301-248F-CC5B326F10B4}"/>
          </ac:spMkLst>
        </pc:spChg>
        <pc:picChg chg="add mod">
          <ac:chgData name="Sizz Flair" userId="af38644466e90d59" providerId="LiveId" clId="{7E8D15FE-A787-4FAE-9DDF-717C6986E491}" dt="2024-12-26T13:36:26.792" v="1692" actId="14100"/>
          <ac:picMkLst>
            <pc:docMk/>
            <pc:sldMk cId="3615426996" sldId="372"/>
            <ac:picMk id="4" creationId="{6B5C9722-A158-8521-F7A2-06A56CC2E410}"/>
          </ac:picMkLst>
        </pc:picChg>
        <pc:picChg chg="del">
          <ac:chgData name="Sizz Flair" userId="af38644466e90d59" providerId="LiveId" clId="{7E8D15FE-A787-4FAE-9DDF-717C6986E491}" dt="2024-12-26T13:36:03.473" v="1690" actId="478"/>
          <ac:picMkLst>
            <pc:docMk/>
            <pc:sldMk cId="3615426996" sldId="372"/>
            <ac:picMk id="5" creationId="{62DD1C8A-5833-B7A1-C89F-266E3AE41466}"/>
          </ac:picMkLst>
        </pc:picChg>
        <pc:picChg chg="add mod">
          <ac:chgData name="Sizz Flair" userId="af38644466e90d59" providerId="LiveId" clId="{7E8D15FE-A787-4FAE-9DDF-717C6986E491}" dt="2024-12-26T13:36:39.650" v="1695" actId="1076"/>
          <ac:picMkLst>
            <pc:docMk/>
            <pc:sldMk cId="3615426996" sldId="372"/>
            <ac:picMk id="7" creationId="{CD993759-9C05-DC21-8E4F-460F4673F8DC}"/>
          </ac:picMkLst>
        </pc:picChg>
      </pc:sldChg>
      <pc:sldChg chg="delSp add del mod">
        <pc:chgData name="Sizz Flair" userId="af38644466e90d59" providerId="LiveId" clId="{7E8D15FE-A787-4FAE-9DDF-717C6986E491}" dt="2024-12-26T13:37:58.657" v="1704" actId="47"/>
        <pc:sldMkLst>
          <pc:docMk/>
          <pc:sldMk cId="2517972915" sldId="373"/>
        </pc:sldMkLst>
        <pc:picChg chg="del">
          <ac:chgData name="Sizz Flair" userId="af38644466e90d59" providerId="LiveId" clId="{7E8D15FE-A787-4FAE-9DDF-717C6986E491}" dt="2024-12-26T13:37:21.177" v="1697" actId="478"/>
          <ac:picMkLst>
            <pc:docMk/>
            <pc:sldMk cId="2517972915" sldId="373"/>
            <ac:picMk id="4" creationId="{0C079CB0-D238-7C3A-76BF-90747DEF5C76}"/>
          </ac:picMkLst>
        </pc:picChg>
        <pc:picChg chg="del">
          <ac:chgData name="Sizz Flair" userId="af38644466e90d59" providerId="LiveId" clId="{7E8D15FE-A787-4FAE-9DDF-717C6986E491}" dt="2024-12-26T13:37:21.565" v="1698" actId="478"/>
          <ac:picMkLst>
            <pc:docMk/>
            <pc:sldMk cId="2517972915" sldId="373"/>
            <ac:picMk id="7" creationId="{823AFA30-E281-18BC-8B2F-033FFF29CEEC}"/>
          </ac:picMkLst>
        </pc:picChg>
      </pc:sldChg>
      <pc:sldChg chg="addSp delSp modSp add del mod modNotesTx">
        <pc:chgData name="Sizz Flair" userId="af38644466e90d59" providerId="LiveId" clId="{7E8D15FE-A787-4FAE-9DDF-717C6986E491}" dt="2024-12-27T06:46:07.680" v="12917" actId="20577"/>
        <pc:sldMkLst>
          <pc:docMk/>
          <pc:sldMk cId="1657692666" sldId="374"/>
        </pc:sldMkLst>
        <pc:spChg chg="add del mod">
          <ac:chgData name="Sizz Flair" userId="af38644466e90d59" providerId="LiveId" clId="{7E8D15FE-A787-4FAE-9DDF-717C6986E491}" dt="2024-12-27T06:46:07.680" v="12917" actId="20577"/>
          <ac:spMkLst>
            <pc:docMk/>
            <pc:sldMk cId="1657692666" sldId="374"/>
            <ac:spMk id="2" creationId="{8FB85355-4AD3-9F0D-C7C1-EE8C65874965}"/>
          </ac:spMkLst>
        </pc:spChg>
        <pc:spChg chg="mod">
          <ac:chgData name="Sizz Flair" userId="af38644466e90d59" providerId="LiveId" clId="{7E8D15FE-A787-4FAE-9DDF-717C6986E491}" dt="2024-12-26T13:41:26.436" v="1720" actId="313"/>
          <ac:spMkLst>
            <pc:docMk/>
            <pc:sldMk cId="1657692666" sldId="374"/>
            <ac:spMk id="36" creationId="{D4324EC3-21C1-4715-B4CB-9047FA23B1AD}"/>
          </ac:spMkLst>
        </pc:spChg>
        <pc:picChg chg="del">
          <ac:chgData name="Sizz Flair" userId="af38644466e90d59" providerId="LiveId" clId="{7E8D15FE-A787-4FAE-9DDF-717C6986E491}" dt="2024-12-26T13:37:48.838" v="1703" actId="478"/>
          <ac:picMkLst>
            <pc:docMk/>
            <pc:sldMk cId="1657692666" sldId="374"/>
            <ac:picMk id="3" creationId="{549A5BE1-FEAF-9660-89B2-576A418821AB}"/>
          </ac:picMkLst>
        </pc:picChg>
      </pc:sldChg>
      <pc:sldChg chg="addSp delSp modSp add del mod">
        <pc:chgData name="Sizz Flair" userId="af38644466e90d59" providerId="LiveId" clId="{7E8D15FE-A787-4FAE-9DDF-717C6986E491}" dt="2024-12-26T13:48:10.105" v="1871" actId="47"/>
        <pc:sldMkLst>
          <pc:docMk/>
          <pc:sldMk cId="752731229" sldId="375"/>
        </pc:sldMkLst>
        <pc:spChg chg="mod">
          <ac:chgData name="Sizz Flair" userId="af38644466e90d59" providerId="LiveId" clId="{7E8D15FE-A787-4FAE-9DDF-717C6986E491}" dt="2024-12-26T13:48:07.498" v="1870" actId="20577"/>
          <ac:spMkLst>
            <pc:docMk/>
            <pc:sldMk cId="752731229" sldId="375"/>
            <ac:spMk id="33" creationId="{1B3BD2C9-539A-CAEE-7E9C-3A7D312A9D55}"/>
          </ac:spMkLst>
        </pc:spChg>
        <pc:picChg chg="add del">
          <ac:chgData name="Sizz Flair" userId="af38644466e90d59" providerId="LiveId" clId="{7E8D15FE-A787-4FAE-9DDF-717C6986E491}" dt="2024-12-26T13:48:06.600" v="1868" actId="478"/>
          <ac:picMkLst>
            <pc:docMk/>
            <pc:sldMk cId="752731229" sldId="375"/>
            <ac:picMk id="4" creationId="{25BF9F16-A99A-A43D-4EC3-BE70131F9DFF}"/>
          </ac:picMkLst>
        </pc:picChg>
        <pc:picChg chg="add del">
          <ac:chgData name="Sizz Flair" userId="af38644466e90d59" providerId="LiveId" clId="{7E8D15FE-A787-4FAE-9DDF-717C6986E491}" dt="2024-12-26T13:48:05.948" v="1867" actId="478"/>
          <ac:picMkLst>
            <pc:docMk/>
            <pc:sldMk cId="752731229" sldId="375"/>
            <ac:picMk id="7" creationId="{7F2F04F5-0E60-A5BB-BB58-A9E880203EAB}"/>
          </ac:picMkLst>
        </pc:picChg>
      </pc:sldChg>
    </pc:docChg>
  </pc:docChgLst>
  <pc:docChgLst>
    <pc:chgData name="Sizz Flair" userId="af38644466e90d59" providerId="LiveId" clId="{C4784091-5AD3-42BB-AC76-A9F0677ABA02}"/>
    <pc:docChg chg="undo redo custSel addSld delSld modSld sldOrd">
      <pc:chgData name="Sizz Flair" userId="af38644466e90d59" providerId="LiveId" clId="{C4784091-5AD3-42BB-AC76-A9F0677ABA02}" dt="2024-07-30T14:14:18.948" v="4933" actId="20577"/>
      <pc:docMkLst>
        <pc:docMk/>
      </pc:docMkLst>
      <pc:sldChg chg="modSp mod">
        <pc:chgData name="Sizz Flair" userId="af38644466e90d59" providerId="LiveId" clId="{C4784091-5AD3-42BB-AC76-A9F0677ABA02}" dt="2024-07-29T12:31:39.191" v="1495" actId="20577"/>
        <pc:sldMkLst>
          <pc:docMk/>
          <pc:sldMk cId="3047199212" sldId="256"/>
        </pc:sldMkLst>
      </pc:sldChg>
      <pc:sldChg chg="modSp mod">
        <pc:chgData name="Sizz Flair" userId="af38644466e90d59" providerId="LiveId" clId="{C4784091-5AD3-42BB-AC76-A9F0677ABA02}" dt="2024-07-30T14:14:18.948" v="4933" actId="20577"/>
        <pc:sldMkLst>
          <pc:docMk/>
          <pc:sldMk cId="2989751897" sldId="258"/>
        </pc:sldMkLst>
      </pc:sldChg>
      <pc:sldChg chg="delSp modSp mod">
        <pc:chgData name="Sizz Flair" userId="af38644466e90d59" providerId="LiveId" clId="{C4784091-5AD3-42BB-AC76-A9F0677ABA02}" dt="2024-07-27T11:06:03.533" v="373" actId="20577"/>
        <pc:sldMkLst>
          <pc:docMk/>
          <pc:sldMk cId="2735606592" sldId="294"/>
        </pc:sldMkLst>
      </pc:sldChg>
      <pc:sldChg chg="modSp mod">
        <pc:chgData name="Sizz Flair" userId="af38644466e90d59" providerId="LiveId" clId="{C4784091-5AD3-42BB-AC76-A9F0677ABA02}" dt="2024-07-27T11:25:01.653" v="710" actId="20577"/>
        <pc:sldMkLst>
          <pc:docMk/>
          <pc:sldMk cId="4042356251" sldId="312"/>
        </pc:sldMkLst>
      </pc:sldChg>
      <pc:sldChg chg="modSp mod">
        <pc:chgData name="Sizz Flair" userId="af38644466e90d59" providerId="LiveId" clId="{C4784091-5AD3-42BB-AC76-A9F0677ABA02}" dt="2024-07-27T11:07:39.658" v="393" actId="14100"/>
        <pc:sldMkLst>
          <pc:docMk/>
          <pc:sldMk cId="3941623396" sldId="313"/>
        </pc:sldMkLst>
      </pc:sldChg>
      <pc:sldChg chg="modSp add mod">
        <pc:chgData name="Sizz Flair" userId="af38644466e90d59" providerId="LiveId" clId="{C4784091-5AD3-42BB-AC76-A9F0677ABA02}" dt="2024-07-27T11:50:00.830" v="1064" actId="1076"/>
        <pc:sldMkLst>
          <pc:docMk/>
          <pc:sldMk cId="3613152588" sldId="314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4085099476" sldId="314"/>
        </pc:sldMkLst>
      </pc:sldChg>
      <pc:sldChg chg="addSp modSp add mod">
        <pc:chgData name="Sizz Flair" userId="af38644466e90d59" providerId="LiveId" clId="{C4784091-5AD3-42BB-AC76-A9F0677ABA02}" dt="2024-07-27T12:18:30.470" v="1354" actId="1076"/>
        <pc:sldMkLst>
          <pc:docMk/>
          <pc:sldMk cId="1339325508" sldId="315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1388590485" sldId="315"/>
        </pc:sldMkLst>
      </pc:sldChg>
      <pc:sldChg chg="modSp add mod ord">
        <pc:chgData name="Sizz Flair" userId="af38644466e90d59" providerId="LiveId" clId="{C4784091-5AD3-42BB-AC76-A9F0677ABA02}" dt="2024-07-29T12:25:56.608" v="1394" actId="14100"/>
        <pc:sldMkLst>
          <pc:docMk/>
          <pc:sldMk cId="585866382" sldId="316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1565036729" sldId="316"/>
        </pc:sldMkLst>
      </pc:sldChg>
      <pc:sldChg chg="modSp add mod ord">
        <pc:chgData name="Sizz Flair" userId="af38644466e90d59" providerId="LiveId" clId="{C4784091-5AD3-42BB-AC76-A9F0677ABA02}" dt="2024-07-29T12:59:11.233" v="1860" actId="20577"/>
        <pc:sldMkLst>
          <pc:docMk/>
          <pc:sldMk cId="3628976155" sldId="317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3891046200" sldId="317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1104944674" sldId="318"/>
        </pc:sldMkLst>
      </pc:sldChg>
      <pc:sldChg chg="modSp add mod">
        <pc:chgData name="Sizz Flair" userId="af38644466e90d59" providerId="LiveId" clId="{C4784091-5AD3-42BB-AC76-A9F0677ABA02}" dt="2024-07-29T14:50:37.830" v="2316" actId="1076"/>
        <pc:sldMkLst>
          <pc:docMk/>
          <pc:sldMk cId="2255312115" sldId="318"/>
        </pc:sldMkLst>
      </pc:sldChg>
      <pc:sldChg chg="modSp add del mod">
        <pc:chgData name="Sizz Flair" userId="af38644466e90d59" providerId="LiveId" clId="{C4784091-5AD3-42BB-AC76-A9F0677ABA02}" dt="2024-07-29T15:07:00.258" v="2327" actId="2696"/>
        <pc:sldMkLst>
          <pc:docMk/>
          <pc:sldMk cId="1223352163" sldId="319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1889606402" sldId="319"/>
        </pc:sldMkLst>
      </pc:sldChg>
      <pc:sldChg chg="modSp add mod">
        <pc:chgData name="Sizz Flair" userId="af38644466e90d59" providerId="LiveId" clId="{C4784091-5AD3-42BB-AC76-A9F0677ABA02}" dt="2024-07-29T15:28:47.531" v="2723" actId="20577"/>
        <pc:sldMkLst>
          <pc:docMk/>
          <pc:sldMk cId="3124800528" sldId="319"/>
        </pc:sldMkLst>
      </pc:sldChg>
      <pc:sldChg chg="modSp add mod ord">
        <pc:chgData name="Sizz Flair" userId="af38644466e90d59" providerId="LiveId" clId="{C4784091-5AD3-42BB-AC76-A9F0677ABA02}" dt="2024-07-29T15:11:11.950" v="2349" actId="167"/>
        <pc:sldMkLst>
          <pc:docMk/>
          <pc:sldMk cId="2929665554" sldId="320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3628753725" sldId="320"/>
        </pc:sldMkLst>
      </pc:sldChg>
      <pc:sldChg chg="addSp delSp modSp add mod">
        <pc:chgData name="Sizz Flair" userId="af38644466e90d59" providerId="LiveId" clId="{C4784091-5AD3-42BB-AC76-A9F0677ABA02}" dt="2024-07-30T13:18:15.013" v="3914" actId="1076"/>
        <pc:sldMkLst>
          <pc:docMk/>
          <pc:sldMk cId="2724596293" sldId="321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4021234804" sldId="321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2672640992" sldId="322"/>
        </pc:sldMkLst>
      </pc:sldChg>
      <pc:sldChg chg="addSp delSp modSp add mod">
        <pc:chgData name="Sizz Flair" userId="af38644466e90d59" providerId="LiveId" clId="{C4784091-5AD3-42BB-AC76-A9F0677ABA02}" dt="2024-07-30T09:45:51.851" v="3145"/>
        <pc:sldMkLst>
          <pc:docMk/>
          <pc:sldMk cId="3706351547" sldId="322"/>
        </pc:sldMkLst>
      </pc:sldChg>
      <pc:sldChg chg="modSp add mod">
        <pc:chgData name="Sizz Flair" userId="af38644466e90d59" providerId="LiveId" clId="{C4784091-5AD3-42BB-AC76-A9F0677ABA02}" dt="2024-07-30T10:36:27.202" v="3519" actId="14826"/>
        <pc:sldMkLst>
          <pc:docMk/>
          <pc:sldMk cId="2200101655" sldId="323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2983569516" sldId="323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2928040678" sldId="324"/>
        </pc:sldMkLst>
      </pc:sldChg>
      <pc:sldChg chg="modSp add mod ord">
        <pc:chgData name="Sizz Flair" userId="af38644466e90d59" providerId="LiveId" clId="{C4784091-5AD3-42BB-AC76-A9F0677ABA02}" dt="2024-07-30T10:31:24.883" v="3503" actId="20577"/>
        <pc:sldMkLst>
          <pc:docMk/>
          <pc:sldMk cId="4223512973" sldId="324"/>
        </pc:sldMkLst>
      </pc:sldChg>
      <pc:sldChg chg="addSp delSp modSp add mod">
        <pc:chgData name="Sizz Flair" userId="af38644466e90d59" providerId="LiveId" clId="{C4784091-5AD3-42BB-AC76-A9F0677ABA02}" dt="2024-07-30T10:41:34.227" v="3738" actId="1076"/>
        <pc:sldMkLst>
          <pc:docMk/>
          <pc:sldMk cId="512597858" sldId="325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2787696743" sldId="325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378561071" sldId="326"/>
        </pc:sldMkLst>
      </pc:sldChg>
      <pc:sldChg chg="delSp modSp add mod">
        <pc:chgData name="Sizz Flair" userId="af38644466e90d59" providerId="LiveId" clId="{C4784091-5AD3-42BB-AC76-A9F0677ABA02}" dt="2024-07-30T13:37:49.748" v="3920" actId="1076"/>
        <pc:sldMkLst>
          <pc:docMk/>
          <pc:sldMk cId="3906709132" sldId="326"/>
        </pc:sldMkLst>
      </pc:sldChg>
      <pc:sldChg chg="addSp delSp modSp add mod">
        <pc:chgData name="Sizz Flair" userId="af38644466e90d59" providerId="LiveId" clId="{C4784091-5AD3-42BB-AC76-A9F0677ABA02}" dt="2024-07-30T13:48:56.629" v="3980" actId="1076"/>
        <pc:sldMkLst>
          <pc:docMk/>
          <pc:sldMk cId="103311731" sldId="327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3446954360" sldId="327"/>
        </pc:sldMkLst>
      </pc:sldChg>
      <pc:sldChg chg="addSp delSp modSp add mod ord">
        <pc:chgData name="Sizz Flair" userId="af38644466e90d59" providerId="LiveId" clId="{C4784091-5AD3-42BB-AC76-A9F0677ABA02}" dt="2024-07-30T13:50:15.664" v="4000" actId="20577"/>
        <pc:sldMkLst>
          <pc:docMk/>
          <pc:sldMk cId="235183745" sldId="328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4017196388" sldId="328"/>
        </pc:sldMkLst>
      </pc:sldChg>
      <pc:sldChg chg="delSp modSp add mod">
        <pc:chgData name="Sizz Flair" userId="af38644466e90d59" providerId="LiveId" clId="{C4784091-5AD3-42BB-AC76-A9F0677ABA02}" dt="2024-07-30T13:48:17.381" v="3978" actId="14100"/>
        <pc:sldMkLst>
          <pc:docMk/>
          <pc:sldMk cId="2703039345" sldId="329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4085454335" sldId="329"/>
        </pc:sldMkLst>
      </pc:sldChg>
      <pc:sldChg chg="delSp modSp add mod ord">
        <pc:chgData name="Sizz Flair" userId="af38644466e90d59" providerId="LiveId" clId="{C4784091-5AD3-42BB-AC76-A9F0677ABA02}" dt="2024-07-30T13:50:42.051" v="4018" actId="478"/>
        <pc:sldMkLst>
          <pc:docMk/>
          <pc:sldMk cId="438753673" sldId="330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875092284" sldId="330"/>
        </pc:sldMkLst>
      </pc:sldChg>
      <pc:sldChg chg="modSp add mod ord">
        <pc:chgData name="Sizz Flair" userId="af38644466e90d59" providerId="LiveId" clId="{C4784091-5AD3-42BB-AC76-A9F0677ABA02}" dt="2024-07-30T14:10:40.992" v="4645" actId="1076"/>
        <pc:sldMkLst>
          <pc:docMk/>
          <pc:sldMk cId="2203957970" sldId="331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2450612911" sldId="331"/>
        </pc:sldMkLst>
      </pc:sldChg>
      <pc:sldChg chg="modSp add mod">
        <pc:chgData name="Sizz Flair" userId="af38644466e90d59" providerId="LiveId" clId="{C4784091-5AD3-42BB-AC76-A9F0677ABA02}" dt="2024-07-30T14:13:50.118" v="4902" actId="20577"/>
        <pc:sldMkLst>
          <pc:docMk/>
          <pc:sldMk cId="1419957330" sldId="332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2920157054" sldId="332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1902578492" sldId="333"/>
        </pc:sldMkLst>
      </pc:sldChg>
      <pc:sldChg chg="del">
        <pc:chgData name="Sizz Flair" userId="af38644466e90d59" providerId="LiveId" clId="{C4784091-5AD3-42BB-AC76-A9F0677ABA02}" dt="2024-07-27T10:53:51.200" v="160" actId="47"/>
        <pc:sldMkLst>
          <pc:docMk/>
          <pc:sldMk cId="1900493123" sldId="334"/>
        </pc:sldMkLst>
      </pc:sldChg>
    </pc:docChg>
  </pc:docChgLst>
  <pc:docChgLst>
    <pc:chgData name="Sizz Flair" userId="af38644466e90d59" providerId="LiveId" clId="{135B5E0A-0ECC-4DF1-9F61-F07A3BAEC4C6}"/>
    <pc:docChg chg="undo custSel addSld modSld">
      <pc:chgData name="Sizz Flair" userId="af38644466e90d59" providerId="LiveId" clId="{135B5E0A-0ECC-4DF1-9F61-F07A3BAEC4C6}" dt="2024-10-04T18:28:51.863" v="933" actId="1076"/>
      <pc:docMkLst>
        <pc:docMk/>
      </pc:docMkLst>
      <pc:sldChg chg="modSp">
        <pc:chgData name="Sizz Flair" userId="af38644466e90d59" providerId="LiveId" clId="{135B5E0A-0ECC-4DF1-9F61-F07A3BAEC4C6}" dt="2024-10-04T18:19:36.148" v="756" actId="113"/>
        <pc:sldMkLst>
          <pc:docMk/>
          <pc:sldMk cId="828565791" sldId="356"/>
        </pc:sldMkLst>
      </pc:sldChg>
      <pc:sldChg chg="modSp mod">
        <pc:chgData name="Sizz Flair" userId="af38644466e90d59" providerId="LiveId" clId="{135B5E0A-0ECC-4DF1-9F61-F07A3BAEC4C6}" dt="2024-10-04T18:19:00.747" v="751" actId="113"/>
        <pc:sldMkLst>
          <pc:docMk/>
          <pc:sldMk cId="2987858109" sldId="357"/>
        </pc:sldMkLst>
      </pc:sldChg>
      <pc:sldChg chg="modSp add mod">
        <pc:chgData name="Sizz Flair" userId="af38644466e90d59" providerId="LiveId" clId="{135B5E0A-0ECC-4DF1-9F61-F07A3BAEC4C6}" dt="2024-10-04T18:28:51.863" v="933" actId="1076"/>
        <pc:sldMkLst>
          <pc:docMk/>
          <pc:sldMk cId="554336285" sldId="358"/>
        </pc:sldMkLst>
      </pc:sldChg>
    </pc:docChg>
  </pc:docChgLst>
  <pc:docChgLst>
    <pc:chgData name="Flair Sizz" userId="af38644466e90d59" providerId="Windows Live" clId="Web-{E2F6CB4C-4FE7-46E4-90BD-72E90239E944}"/>
    <pc:docChg chg="addSld modSld sldOrd">
      <pc:chgData name="Flair Sizz" userId="af38644466e90d59" providerId="Windows Live" clId="Web-{E2F6CB4C-4FE7-46E4-90BD-72E90239E944}" dt="2024-05-04T08:37:46.391" v="446" actId="20577"/>
      <pc:docMkLst>
        <pc:docMk/>
      </pc:docMkLst>
      <pc:sldChg chg="modSp">
        <pc:chgData name="Flair Sizz" userId="af38644466e90d59" providerId="Windows Live" clId="Web-{E2F6CB4C-4FE7-46E4-90BD-72E90239E944}" dt="2024-05-04T07:58:50.671" v="18" actId="14100"/>
        <pc:sldMkLst>
          <pc:docMk/>
          <pc:sldMk cId="3047199212" sldId="256"/>
        </pc:sldMkLst>
      </pc:sldChg>
      <pc:sldChg chg="modSp">
        <pc:chgData name="Flair Sizz" userId="af38644466e90d59" providerId="Windows Live" clId="Web-{E2F6CB4C-4FE7-46E4-90BD-72E90239E944}" dt="2024-05-04T08:11:12.096" v="107" actId="20577"/>
        <pc:sldMkLst>
          <pc:docMk/>
          <pc:sldMk cId="2652781038" sldId="257"/>
        </pc:sldMkLst>
      </pc:sldChg>
      <pc:sldChg chg="modSp">
        <pc:chgData name="Flair Sizz" userId="af38644466e90d59" providerId="Windows Live" clId="Web-{E2F6CB4C-4FE7-46E4-90BD-72E90239E944}" dt="2024-05-04T08:00:33.205" v="78" actId="20577"/>
        <pc:sldMkLst>
          <pc:docMk/>
          <pc:sldMk cId="2989751897" sldId="258"/>
        </pc:sldMkLst>
      </pc:sldChg>
      <pc:sldChg chg="addSp delSp modSp ord">
        <pc:chgData name="Flair Sizz" userId="af38644466e90d59" providerId="Windows Live" clId="Web-{E2F6CB4C-4FE7-46E4-90BD-72E90239E944}" dt="2024-05-04T08:34:33.948" v="354" actId="20577"/>
        <pc:sldMkLst>
          <pc:docMk/>
          <pc:sldMk cId="3737701246" sldId="259"/>
        </pc:sldMkLst>
      </pc:sldChg>
      <pc:sldChg chg="add replId">
        <pc:chgData name="Flair Sizz" userId="af38644466e90d59" providerId="Windows Live" clId="Web-{E2F6CB4C-4FE7-46E4-90BD-72E90239E944}" dt="2024-05-04T08:00:44.439" v="79"/>
        <pc:sldMkLst>
          <pc:docMk/>
          <pc:sldMk cId="2443517841" sldId="260"/>
        </pc:sldMkLst>
      </pc:sldChg>
      <pc:sldChg chg="add replId">
        <pc:chgData name="Flair Sizz" userId="af38644466e90d59" providerId="Windows Live" clId="Web-{E2F6CB4C-4FE7-46E4-90BD-72E90239E944}" dt="2024-05-04T08:10:43.985" v="102"/>
        <pc:sldMkLst>
          <pc:docMk/>
          <pc:sldMk cId="1613039829" sldId="261"/>
        </pc:sldMkLst>
      </pc:sldChg>
      <pc:sldChg chg="modSp add replId">
        <pc:chgData name="Flair Sizz" userId="af38644466e90d59" providerId="Windows Live" clId="Web-{E2F6CB4C-4FE7-46E4-90BD-72E90239E944}" dt="2024-05-04T08:35:45.294" v="398" actId="20577"/>
        <pc:sldMkLst>
          <pc:docMk/>
          <pc:sldMk cId="3137714587" sldId="262"/>
        </pc:sldMkLst>
      </pc:sldChg>
      <pc:sldChg chg="addSp delSp modSp add replId">
        <pc:chgData name="Flair Sizz" userId="af38644466e90d59" providerId="Windows Live" clId="Web-{E2F6CB4C-4FE7-46E4-90BD-72E90239E944}" dt="2024-05-04T08:37:46.391" v="446" actId="20577"/>
        <pc:sldMkLst>
          <pc:docMk/>
          <pc:sldMk cId="2117770974" sldId="263"/>
        </pc:sldMkLst>
      </pc:sldChg>
    </pc:docChg>
  </pc:docChgLst>
  <pc:docChgLst>
    <pc:chgData name="Sizz Flair" userId="af38644466e90d59" providerId="LiveId" clId="{40D6B8E5-BDAC-40DA-BF83-2BD8A87BF752}"/>
    <pc:docChg chg="modSld">
      <pc:chgData name="Sizz Flair" userId="af38644466e90d59" providerId="LiveId" clId="{40D6B8E5-BDAC-40DA-BF83-2BD8A87BF752}" dt="2024-12-27T07:40:54.046" v="15" actId="20577"/>
      <pc:docMkLst>
        <pc:docMk/>
      </pc:docMkLst>
      <pc:sldChg chg="modNotesTx">
        <pc:chgData name="Sizz Flair" userId="af38644466e90d59" providerId="LiveId" clId="{40D6B8E5-BDAC-40DA-BF83-2BD8A87BF752}" dt="2024-12-27T07:40:54.046" v="15" actId="20577"/>
        <pc:sldMkLst>
          <pc:docMk/>
          <pc:sldMk cId="2241925310" sldId="365"/>
        </pc:sldMkLst>
      </pc:sldChg>
    </pc:docChg>
  </pc:docChgLst>
  <pc:docChgLst>
    <pc:chgData name="Sizz Flair" userId="af38644466e90d59" providerId="LiveId" clId="{CC0E90F8-E6FB-475A-9CE9-68CD7E6C977D}"/>
    <pc:docChg chg="undo redo custSel addSld delSld modSld sldOrd">
      <pc:chgData name="Sizz Flair" userId="af38644466e90d59" providerId="LiveId" clId="{CC0E90F8-E6FB-475A-9CE9-68CD7E6C977D}" dt="2024-07-02T10:16:40.155" v="3615" actId="20577"/>
      <pc:docMkLst>
        <pc:docMk/>
      </pc:docMkLst>
      <pc:sldChg chg="modSp mod">
        <pc:chgData name="Sizz Flair" userId="af38644466e90d59" providerId="LiveId" clId="{CC0E90F8-E6FB-475A-9CE9-68CD7E6C977D}" dt="2024-06-29T08:15:03.968" v="44" actId="20577"/>
        <pc:sldMkLst>
          <pc:docMk/>
          <pc:sldMk cId="3047199212" sldId="256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652781038" sldId="257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737701246" sldId="259"/>
        </pc:sldMkLst>
      </pc:sldChg>
      <pc:sldChg chg="addSp delSp modSp mod">
        <pc:chgData name="Sizz Flair" userId="af38644466e90d59" providerId="LiveId" clId="{CC0E90F8-E6FB-475A-9CE9-68CD7E6C977D}" dt="2024-06-29T08:32:26.481" v="263" actId="20577"/>
        <pc:sldMkLst>
          <pc:docMk/>
          <pc:sldMk cId="2735606592" sldId="294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460802812" sldId="295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248592193" sldId="296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4255927343" sldId="297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896747249" sldId="298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801676753" sldId="299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364497618" sldId="300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241212055" sldId="301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800266952" sldId="302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46278833" sldId="303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660683662" sldId="304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22346299" sldId="305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686473411" sldId="306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656160105" sldId="307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803591648" sldId="308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278092203" sldId="309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245392579" sldId="310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117375471" sldId="311"/>
        </pc:sldMkLst>
      </pc:sldChg>
      <pc:sldChg chg="new del">
        <pc:chgData name="Sizz Flair" userId="af38644466e90d59" providerId="LiveId" clId="{CC0E90F8-E6FB-475A-9CE9-68CD7E6C977D}" dt="2024-06-29T08:28:24.190" v="88" actId="680"/>
        <pc:sldMkLst>
          <pc:docMk/>
          <pc:sldMk cId="966798975" sldId="312"/>
        </pc:sldMkLst>
      </pc:sldChg>
      <pc:sldChg chg="addSp delSp modSp add mod">
        <pc:chgData name="Sizz Flair" userId="af38644466e90d59" providerId="LiveId" clId="{CC0E90F8-E6FB-475A-9CE9-68CD7E6C977D}" dt="2024-06-29T08:46:53.521" v="809" actId="20577"/>
        <pc:sldMkLst>
          <pc:docMk/>
          <pc:sldMk cId="4042356251" sldId="312"/>
        </pc:sldMkLst>
      </pc:sldChg>
      <pc:sldChg chg="delSp modSp add mod">
        <pc:chgData name="Sizz Flair" userId="af38644466e90d59" providerId="LiveId" clId="{CC0E90F8-E6FB-475A-9CE9-68CD7E6C977D}" dt="2024-06-29T08:35:58.871" v="303" actId="21"/>
        <pc:sldMkLst>
          <pc:docMk/>
          <pc:sldMk cId="3941623396" sldId="313"/>
        </pc:sldMkLst>
      </pc:sldChg>
      <pc:sldChg chg="modSp add mod">
        <pc:chgData name="Sizz Flair" userId="af38644466e90d59" providerId="LiveId" clId="{CC0E90F8-E6FB-475A-9CE9-68CD7E6C977D}" dt="2024-07-02T06:54:39.049" v="1973" actId="20577"/>
        <pc:sldMkLst>
          <pc:docMk/>
          <pc:sldMk cId="4085099476" sldId="314"/>
        </pc:sldMkLst>
      </pc:sldChg>
      <pc:sldChg chg="modSp add mod">
        <pc:chgData name="Sizz Flair" userId="af38644466e90d59" providerId="LiveId" clId="{CC0E90F8-E6FB-475A-9CE9-68CD7E6C977D}" dt="2024-07-02T09:46:35.973" v="2560" actId="20577"/>
        <pc:sldMkLst>
          <pc:docMk/>
          <pc:sldMk cId="1388590485" sldId="315"/>
        </pc:sldMkLst>
      </pc:sldChg>
      <pc:sldChg chg="addSp delSp modSp add mod">
        <pc:chgData name="Sizz Flair" userId="af38644466e90d59" providerId="LiveId" clId="{CC0E90F8-E6FB-475A-9CE9-68CD7E6C977D}" dt="2024-07-02T10:16:40.155" v="3615" actId="20577"/>
        <pc:sldMkLst>
          <pc:docMk/>
          <pc:sldMk cId="1565036729" sldId="316"/>
        </pc:sldMkLst>
      </pc:sldChg>
      <pc:sldChg chg="modSp add mod ord">
        <pc:chgData name="Sizz Flair" userId="af38644466e90d59" providerId="LiveId" clId="{CC0E90F8-E6FB-475A-9CE9-68CD7E6C977D}" dt="2024-07-02T09:45:36.911" v="2551" actId="20577"/>
        <pc:sldMkLst>
          <pc:docMk/>
          <pc:sldMk cId="3891046200" sldId="317"/>
        </pc:sldMkLst>
      </pc:sldChg>
    </pc:docChg>
  </pc:docChgLst>
  <pc:docChgLst>
    <pc:chgData name="Sizz Flair" userId="af38644466e90d59" providerId="LiveId" clId="{3DB00F0A-0C32-41B1-BE5D-71B9399AD9B5}"/>
    <pc:docChg chg="undo custSel addSld modSld sldOrd">
      <pc:chgData name="Sizz Flair" userId="af38644466e90d59" providerId="LiveId" clId="{3DB00F0A-0C32-41B1-BE5D-71B9399AD9B5}" dt="2024-07-04T09:31:18.231" v="2604" actId="20577"/>
      <pc:docMkLst>
        <pc:docMk/>
      </pc:docMkLst>
      <pc:sldChg chg="modSp mod">
        <pc:chgData name="Sizz Flair" userId="af38644466e90d59" providerId="LiveId" clId="{3DB00F0A-0C32-41B1-BE5D-71B9399AD9B5}" dt="2024-07-04T09:12:57.391" v="1851" actId="1076"/>
        <pc:sldMkLst>
          <pc:docMk/>
          <pc:sldMk cId="4042356251" sldId="312"/>
        </pc:sldMkLst>
      </pc:sldChg>
      <pc:sldChg chg="modSp mod">
        <pc:chgData name="Sizz Flair" userId="af38644466e90d59" providerId="LiveId" clId="{3DB00F0A-0C32-41B1-BE5D-71B9399AD9B5}" dt="2024-07-04T09:12:49.977" v="1850" actId="1076"/>
        <pc:sldMkLst>
          <pc:docMk/>
          <pc:sldMk cId="1388590485" sldId="315"/>
        </pc:sldMkLst>
      </pc:sldChg>
      <pc:sldChg chg="modSp mod">
        <pc:chgData name="Sizz Flair" userId="af38644466e90d59" providerId="LiveId" clId="{3DB00F0A-0C32-41B1-BE5D-71B9399AD9B5}" dt="2024-07-04T09:29:01.331" v="2532" actId="20577"/>
        <pc:sldMkLst>
          <pc:docMk/>
          <pc:sldMk cId="1565036729" sldId="316"/>
        </pc:sldMkLst>
      </pc:sldChg>
      <pc:sldChg chg="delSp modSp mod">
        <pc:chgData name="Sizz Flair" userId="af38644466e90d59" providerId="LiveId" clId="{3DB00F0A-0C32-41B1-BE5D-71B9399AD9B5}" dt="2024-07-04T09:20:25.443" v="1876" actId="478"/>
        <pc:sldMkLst>
          <pc:docMk/>
          <pc:sldMk cId="1889606402" sldId="319"/>
        </pc:sldMkLst>
      </pc:sldChg>
      <pc:sldChg chg="delSp modSp add mod">
        <pc:chgData name="Sizz Flair" userId="af38644466e90d59" providerId="LiveId" clId="{3DB00F0A-0C32-41B1-BE5D-71B9399AD9B5}" dt="2024-07-04T09:20:21.961" v="1875" actId="478"/>
        <pc:sldMkLst>
          <pc:docMk/>
          <pc:sldMk cId="3628753725" sldId="320"/>
        </pc:sldMkLst>
      </pc:sldChg>
      <pc:sldChg chg="modSp add mod ord">
        <pc:chgData name="Sizz Flair" userId="af38644466e90d59" providerId="LiveId" clId="{3DB00F0A-0C32-41B1-BE5D-71B9399AD9B5}" dt="2024-07-04T09:19:33.386" v="1871" actId="20577"/>
        <pc:sldMkLst>
          <pc:docMk/>
          <pc:sldMk cId="4021234804" sldId="321"/>
        </pc:sldMkLst>
      </pc:sldChg>
      <pc:sldChg chg="delSp modSp add mod ord">
        <pc:chgData name="Sizz Flair" userId="af38644466e90d59" providerId="LiveId" clId="{3DB00F0A-0C32-41B1-BE5D-71B9399AD9B5}" dt="2024-07-04T09:31:18.231" v="2604" actId="20577"/>
        <pc:sldMkLst>
          <pc:docMk/>
          <pc:sldMk cId="2672640992" sldId="322"/>
        </pc:sldMkLst>
      </pc:sldChg>
    </pc:docChg>
  </pc:docChgLst>
  <pc:docChgLst>
    <pc:chgData name="Flair Sizz" userId="af38644466e90d59" providerId="Windows Live" clId="Web-{223C8344-2AF1-4658-80FA-B6F55C22EF17}"/>
    <pc:docChg chg="addSld modSld sldOrd">
      <pc:chgData name="Flair Sizz" userId="af38644466e90d59" providerId="Windows Live" clId="Web-{223C8344-2AF1-4658-80FA-B6F55C22EF17}" dt="2024-07-04T06:11:05.645" v="21" actId="20577"/>
      <pc:docMkLst>
        <pc:docMk/>
      </pc:docMkLst>
      <pc:sldChg chg="modSp">
        <pc:chgData name="Flair Sizz" userId="af38644466e90d59" providerId="Windows Live" clId="Web-{223C8344-2AF1-4658-80FA-B6F55C22EF17}" dt="2024-07-04T06:10:47.456" v="6" actId="20577"/>
        <pc:sldMkLst>
          <pc:docMk/>
          <pc:sldMk cId="1104944674" sldId="318"/>
        </pc:sldMkLst>
      </pc:sldChg>
      <pc:sldChg chg="modSp add ord replId">
        <pc:chgData name="Flair Sizz" userId="af38644466e90d59" providerId="Windows Live" clId="Web-{223C8344-2AF1-4658-80FA-B6F55C22EF17}" dt="2024-07-04T06:11:05.645" v="21" actId="20577"/>
        <pc:sldMkLst>
          <pc:docMk/>
          <pc:sldMk cId="1889606402" sldId="319"/>
        </pc:sldMkLst>
      </pc:sldChg>
    </pc:docChg>
  </pc:docChgLst>
  <pc:docChgLst>
    <pc:chgData name="Sizz Flair" userId="af38644466e90d59" providerId="LiveId" clId="{4DA5D46C-2DCE-4458-BEA1-21F3F1FCD89E}"/>
    <pc:docChg chg="undo redo custSel addSld delSld modSld sldOrd">
      <pc:chgData name="Sizz Flair" userId="af38644466e90d59" providerId="LiveId" clId="{4DA5D46C-2DCE-4458-BEA1-21F3F1FCD89E}" dt="2024-10-08T03:49:09.296" v="7129"/>
      <pc:docMkLst>
        <pc:docMk/>
      </pc:docMkLst>
      <pc:sldChg chg="modSp mod">
        <pc:chgData name="Sizz Flair" userId="af38644466e90d59" providerId="LiveId" clId="{4DA5D46C-2DCE-4458-BEA1-21F3F1FCD89E}" dt="2024-10-08T03:49:09.296" v="7129"/>
        <pc:sldMkLst>
          <pc:docMk/>
          <pc:sldMk cId="3047199212" sldId="256"/>
        </pc:sldMkLst>
        <pc:spChg chg="mod">
          <ac:chgData name="Sizz Flair" userId="af38644466e90d59" providerId="LiveId" clId="{4DA5D46C-2DCE-4458-BEA1-21F3F1FCD89E}" dt="2024-10-08T03:49:09.296" v="7129"/>
          <ac:spMkLst>
            <pc:docMk/>
            <pc:sldMk cId="3047199212" sldId="256"/>
            <ac:spMk id="15" creationId="{00000000-0000-0000-0000-000000000000}"/>
          </ac:spMkLst>
        </pc:spChg>
      </pc:sldChg>
      <pc:sldChg chg="modSp mod">
        <pc:chgData name="Sizz Flair" userId="af38644466e90d59" providerId="LiveId" clId="{4DA5D46C-2DCE-4458-BEA1-21F3F1FCD89E}" dt="2024-10-07T12:01:50.872" v="7042" actId="20577"/>
        <pc:sldMkLst>
          <pc:docMk/>
          <pc:sldMk cId="2989751897" sldId="258"/>
        </pc:sldMkLst>
        <pc:spChg chg="mod">
          <ac:chgData name="Sizz Flair" userId="af38644466e90d59" providerId="LiveId" clId="{4DA5D46C-2DCE-4458-BEA1-21F3F1FCD89E}" dt="2024-10-07T12:01:50.872" v="7042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modSp mod">
        <pc:chgData name="Sizz Flair" userId="af38644466e90d59" providerId="LiveId" clId="{4DA5D46C-2DCE-4458-BEA1-21F3F1FCD89E}" dt="2024-09-27T04:45:37.216" v="212" actId="113"/>
        <pc:sldMkLst>
          <pc:docMk/>
          <pc:sldMk cId="2735606592" sldId="294"/>
        </pc:sldMkLst>
      </pc:sldChg>
      <pc:sldChg chg="delSp modSp mod">
        <pc:chgData name="Sizz Flair" userId="af38644466e90d59" providerId="LiveId" clId="{4DA5D46C-2DCE-4458-BEA1-21F3F1FCD89E}" dt="2024-09-27T05:05:59.783" v="1008" actId="478"/>
        <pc:sldMkLst>
          <pc:docMk/>
          <pc:sldMk cId="4042356251" sldId="312"/>
        </pc:sldMkLst>
      </pc:sldChg>
      <pc:sldChg chg="modSp mod ord modNotesTx">
        <pc:chgData name="Sizz Flair" userId="af38644466e90d59" providerId="LiveId" clId="{4DA5D46C-2DCE-4458-BEA1-21F3F1FCD89E}" dt="2024-09-28T14:26:55.049" v="4247"/>
        <pc:sldMkLst>
          <pc:docMk/>
          <pc:sldMk cId="3941623396" sldId="313"/>
        </pc:sldMkLst>
      </pc:sldChg>
      <pc:sldChg chg="del">
        <pc:chgData name="Sizz Flair" userId="af38644466e90d59" providerId="LiveId" clId="{4DA5D46C-2DCE-4458-BEA1-21F3F1FCD89E}" dt="2024-09-27T05:16:48.148" v="1153" actId="47"/>
        <pc:sldMkLst>
          <pc:docMk/>
          <pc:sldMk cId="3613152588" sldId="314"/>
        </pc:sldMkLst>
      </pc:sldChg>
      <pc:sldChg chg="del">
        <pc:chgData name="Sizz Flair" userId="af38644466e90d59" providerId="LiveId" clId="{4DA5D46C-2DCE-4458-BEA1-21F3F1FCD89E}" dt="2024-09-27T05:40:25.523" v="1170" actId="47"/>
        <pc:sldMkLst>
          <pc:docMk/>
          <pc:sldMk cId="1339325508" sldId="315"/>
        </pc:sldMkLst>
      </pc:sldChg>
      <pc:sldChg chg="del">
        <pc:chgData name="Sizz Flair" userId="af38644466e90d59" providerId="LiveId" clId="{4DA5D46C-2DCE-4458-BEA1-21F3F1FCD89E}" dt="2024-09-27T05:40:26.181" v="1171" actId="47"/>
        <pc:sldMkLst>
          <pc:docMk/>
          <pc:sldMk cId="585866382" sldId="316"/>
        </pc:sldMkLst>
      </pc:sldChg>
      <pc:sldChg chg="del">
        <pc:chgData name="Sizz Flair" userId="af38644466e90d59" providerId="LiveId" clId="{4DA5D46C-2DCE-4458-BEA1-21F3F1FCD89E}" dt="2024-09-27T05:40:27" v="1172" actId="47"/>
        <pc:sldMkLst>
          <pc:docMk/>
          <pc:sldMk cId="3628976155" sldId="317"/>
        </pc:sldMkLst>
      </pc:sldChg>
      <pc:sldChg chg="del">
        <pc:chgData name="Sizz Flair" userId="af38644466e90d59" providerId="LiveId" clId="{4DA5D46C-2DCE-4458-BEA1-21F3F1FCD89E}" dt="2024-09-27T05:40:28.015" v="1173" actId="47"/>
        <pc:sldMkLst>
          <pc:docMk/>
          <pc:sldMk cId="2255312115" sldId="318"/>
        </pc:sldMkLst>
      </pc:sldChg>
      <pc:sldChg chg="del">
        <pc:chgData name="Sizz Flair" userId="af38644466e90d59" providerId="LiveId" clId="{4DA5D46C-2DCE-4458-BEA1-21F3F1FCD89E}" dt="2024-09-27T05:40:29.581" v="1175" actId="47"/>
        <pc:sldMkLst>
          <pc:docMk/>
          <pc:sldMk cId="3124800528" sldId="319"/>
        </pc:sldMkLst>
      </pc:sldChg>
      <pc:sldChg chg="del">
        <pc:chgData name="Sizz Flair" userId="af38644466e90d59" providerId="LiveId" clId="{4DA5D46C-2DCE-4458-BEA1-21F3F1FCD89E}" dt="2024-09-27T05:40:28.954" v="1174" actId="47"/>
        <pc:sldMkLst>
          <pc:docMk/>
          <pc:sldMk cId="2929665554" sldId="320"/>
        </pc:sldMkLst>
      </pc:sldChg>
      <pc:sldChg chg="del">
        <pc:chgData name="Sizz Flair" userId="af38644466e90d59" providerId="LiveId" clId="{4DA5D46C-2DCE-4458-BEA1-21F3F1FCD89E}" dt="2024-09-27T05:40:30.675" v="1176" actId="47"/>
        <pc:sldMkLst>
          <pc:docMk/>
          <pc:sldMk cId="2724596293" sldId="321"/>
        </pc:sldMkLst>
      </pc:sldChg>
      <pc:sldChg chg="del">
        <pc:chgData name="Sizz Flair" userId="af38644466e90d59" providerId="LiveId" clId="{4DA5D46C-2DCE-4458-BEA1-21F3F1FCD89E}" dt="2024-09-27T05:40:32.021" v="1178" actId="47"/>
        <pc:sldMkLst>
          <pc:docMk/>
          <pc:sldMk cId="3706351547" sldId="322"/>
        </pc:sldMkLst>
      </pc:sldChg>
      <pc:sldChg chg="del">
        <pc:chgData name="Sizz Flair" userId="af38644466e90d59" providerId="LiveId" clId="{4DA5D46C-2DCE-4458-BEA1-21F3F1FCD89E}" dt="2024-09-27T05:40:32.910" v="1180" actId="47"/>
        <pc:sldMkLst>
          <pc:docMk/>
          <pc:sldMk cId="2200101655" sldId="323"/>
        </pc:sldMkLst>
      </pc:sldChg>
      <pc:sldChg chg="del">
        <pc:chgData name="Sizz Flair" userId="af38644466e90d59" providerId="LiveId" clId="{4DA5D46C-2DCE-4458-BEA1-21F3F1FCD89E}" dt="2024-09-27T05:40:32.421" v="1179" actId="47"/>
        <pc:sldMkLst>
          <pc:docMk/>
          <pc:sldMk cId="4223512973" sldId="324"/>
        </pc:sldMkLst>
      </pc:sldChg>
      <pc:sldChg chg="del">
        <pc:chgData name="Sizz Flair" userId="af38644466e90d59" providerId="LiveId" clId="{4DA5D46C-2DCE-4458-BEA1-21F3F1FCD89E}" dt="2024-09-27T05:40:33.480" v="1181" actId="47"/>
        <pc:sldMkLst>
          <pc:docMk/>
          <pc:sldMk cId="512597858" sldId="325"/>
        </pc:sldMkLst>
      </pc:sldChg>
      <pc:sldChg chg="del">
        <pc:chgData name="Sizz Flair" userId="af38644466e90d59" providerId="LiveId" clId="{4DA5D46C-2DCE-4458-BEA1-21F3F1FCD89E}" dt="2024-09-27T05:40:31.565" v="1177" actId="47"/>
        <pc:sldMkLst>
          <pc:docMk/>
          <pc:sldMk cId="3906709132" sldId="326"/>
        </pc:sldMkLst>
      </pc:sldChg>
      <pc:sldChg chg="del">
        <pc:chgData name="Sizz Flair" userId="af38644466e90d59" providerId="LiveId" clId="{4DA5D46C-2DCE-4458-BEA1-21F3F1FCD89E}" dt="2024-09-27T05:40:34.551" v="1183" actId="47"/>
        <pc:sldMkLst>
          <pc:docMk/>
          <pc:sldMk cId="103311731" sldId="327"/>
        </pc:sldMkLst>
      </pc:sldChg>
      <pc:sldChg chg="del">
        <pc:chgData name="Sizz Flair" userId="af38644466e90d59" providerId="LiveId" clId="{4DA5D46C-2DCE-4458-BEA1-21F3F1FCD89E}" dt="2024-09-27T05:40:34.112" v="1182" actId="47"/>
        <pc:sldMkLst>
          <pc:docMk/>
          <pc:sldMk cId="235183745" sldId="328"/>
        </pc:sldMkLst>
      </pc:sldChg>
      <pc:sldChg chg="del">
        <pc:chgData name="Sizz Flair" userId="af38644466e90d59" providerId="LiveId" clId="{4DA5D46C-2DCE-4458-BEA1-21F3F1FCD89E}" dt="2024-09-27T05:40:35.251" v="1184" actId="47"/>
        <pc:sldMkLst>
          <pc:docMk/>
          <pc:sldMk cId="2703039345" sldId="329"/>
        </pc:sldMkLst>
      </pc:sldChg>
      <pc:sldChg chg="add del">
        <pc:chgData name="Sizz Flair" userId="af38644466e90d59" providerId="LiveId" clId="{4DA5D46C-2DCE-4458-BEA1-21F3F1FCD89E}" dt="2024-09-27T05:40:41.197" v="1188" actId="47"/>
        <pc:sldMkLst>
          <pc:docMk/>
          <pc:sldMk cId="438753673" sldId="330"/>
        </pc:sldMkLst>
      </pc:sldChg>
      <pc:sldChg chg="add del">
        <pc:chgData name="Sizz Flair" userId="af38644466e90d59" providerId="LiveId" clId="{4DA5D46C-2DCE-4458-BEA1-21F3F1FCD89E}" dt="2024-09-27T05:40:43.491" v="1189" actId="47"/>
        <pc:sldMkLst>
          <pc:docMk/>
          <pc:sldMk cId="2203957970" sldId="331"/>
        </pc:sldMkLst>
      </pc:sldChg>
      <pc:sldChg chg="del">
        <pc:chgData name="Sizz Flair" userId="af38644466e90d59" providerId="LiveId" clId="{4DA5D46C-2DCE-4458-BEA1-21F3F1FCD89E}" dt="2024-09-27T05:40:44.351" v="1190" actId="47"/>
        <pc:sldMkLst>
          <pc:docMk/>
          <pc:sldMk cId="1419957330" sldId="332"/>
        </pc:sldMkLst>
      </pc:sldChg>
      <pc:sldChg chg="addSp delSp modSp add mod">
        <pc:chgData name="Sizz Flair" userId="af38644466e90d59" providerId="LiveId" clId="{4DA5D46C-2DCE-4458-BEA1-21F3F1FCD89E}" dt="2024-09-27T06:12:54.198" v="2076" actId="20577"/>
        <pc:sldMkLst>
          <pc:docMk/>
          <pc:sldMk cId="2199529799" sldId="333"/>
        </pc:sldMkLst>
      </pc:sldChg>
      <pc:sldChg chg="addSp delSp modSp add mod">
        <pc:chgData name="Sizz Flair" userId="af38644466e90d59" providerId="LiveId" clId="{4DA5D46C-2DCE-4458-BEA1-21F3F1FCD89E}" dt="2024-09-27T05:48:49.154" v="1357" actId="20577"/>
        <pc:sldMkLst>
          <pc:docMk/>
          <pc:sldMk cId="3341540350" sldId="334"/>
        </pc:sldMkLst>
      </pc:sldChg>
      <pc:sldChg chg="addSp delSp modSp add mod ord modAnim">
        <pc:chgData name="Sizz Flair" userId="af38644466e90d59" providerId="LiveId" clId="{4DA5D46C-2DCE-4458-BEA1-21F3F1FCD89E}" dt="2024-09-27T05:50:43.901" v="1504" actId="2711"/>
        <pc:sldMkLst>
          <pc:docMk/>
          <pc:sldMk cId="3800523755" sldId="335"/>
        </pc:sldMkLst>
      </pc:sldChg>
      <pc:sldChg chg="addSp delSp modSp add mod delAnim modNotesTx">
        <pc:chgData name="Sizz Flair" userId="af38644466e90d59" providerId="LiveId" clId="{4DA5D46C-2DCE-4458-BEA1-21F3F1FCD89E}" dt="2024-09-27T06:13:51.886" v="2297" actId="20577"/>
        <pc:sldMkLst>
          <pc:docMk/>
          <pc:sldMk cId="960976772" sldId="336"/>
        </pc:sldMkLst>
      </pc:sldChg>
      <pc:sldChg chg="addSp delSp modSp add mod">
        <pc:chgData name="Sizz Flair" userId="af38644466e90d59" providerId="LiveId" clId="{4DA5D46C-2DCE-4458-BEA1-21F3F1FCD89E}" dt="2024-09-28T13:35:23.341" v="3695" actId="114"/>
        <pc:sldMkLst>
          <pc:docMk/>
          <pc:sldMk cId="2385232043" sldId="337"/>
        </pc:sldMkLst>
      </pc:sldChg>
      <pc:sldChg chg="add del ord">
        <pc:chgData name="Sizz Flair" userId="af38644466e90d59" providerId="LiveId" clId="{4DA5D46C-2DCE-4458-BEA1-21F3F1FCD89E}" dt="2024-09-27T06:05:24.498" v="1653"/>
        <pc:sldMkLst>
          <pc:docMk/>
          <pc:sldMk cId="764099586" sldId="338"/>
        </pc:sldMkLst>
      </pc:sldChg>
      <pc:sldChg chg="modSp add mod ord">
        <pc:chgData name="Sizz Flair" userId="af38644466e90d59" providerId="LiveId" clId="{4DA5D46C-2DCE-4458-BEA1-21F3F1FCD89E}" dt="2024-09-28T14:25:39.746" v="4225" actId="1076"/>
        <pc:sldMkLst>
          <pc:docMk/>
          <pc:sldMk cId="1164343439" sldId="338"/>
        </pc:sldMkLst>
        <pc:spChg chg="mod">
          <ac:chgData name="Sizz Flair" userId="af38644466e90d59" providerId="LiveId" clId="{4DA5D46C-2DCE-4458-BEA1-21F3F1FCD89E}" dt="2024-09-28T14:25:39.746" v="4225" actId="1076"/>
          <ac:spMkLst>
            <pc:docMk/>
            <pc:sldMk cId="1164343439" sldId="338"/>
            <ac:spMk id="5" creationId="{7615E86E-E727-6190-C04D-7C7F4FADFBD2}"/>
          </ac:spMkLst>
        </pc:spChg>
      </pc:sldChg>
      <pc:sldChg chg="delSp modSp add mod">
        <pc:chgData name="Sizz Flair" userId="af38644466e90d59" providerId="LiveId" clId="{4DA5D46C-2DCE-4458-BEA1-21F3F1FCD89E}" dt="2024-09-27T06:43:16.787" v="3173" actId="478"/>
        <pc:sldMkLst>
          <pc:docMk/>
          <pc:sldMk cId="1553520696" sldId="339"/>
        </pc:sldMkLst>
      </pc:sldChg>
      <pc:sldChg chg="modSp add mod">
        <pc:chgData name="Sizz Flair" userId="af38644466e90d59" providerId="LiveId" clId="{4DA5D46C-2DCE-4458-BEA1-21F3F1FCD89E}" dt="2024-09-28T14:25:49.341" v="4227" actId="1076"/>
        <pc:sldMkLst>
          <pc:docMk/>
          <pc:sldMk cId="1550371624" sldId="340"/>
        </pc:sldMkLst>
      </pc:sldChg>
      <pc:sldChg chg="modSp add mod ord">
        <pc:chgData name="Sizz Flair" userId="af38644466e90d59" providerId="LiveId" clId="{4DA5D46C-2DCE-4458-BEA1-21F3F1FCD89E}" dt="2024-09-28T14:25:43.325" v="4226" actId="1076"/>
        <pc:sldMkLst>
          <pc:docMk/>
          <pc:sldMk cId="102618644" sldId="341"/>
        </pc:sldMkLst>
      </pc:sldChg>
      <pc:sldChg chg="modSp add mod ord">
        <pc:chgData name="Sizz Flair" userId="af38644466e90d59" providerId="LiveId" clId="{4DA5D46C-2DCE-4458-BEA1-21F3F1FCD89E}" dt="2024-09-28T14:22:17.114" v="4136"/>
        <pc:sldMkLst>
          <pc:docMk/>
          <pc:sldMk cId="3038416857" sldId="342"/>
        </pc:sldMkLst>
      </pc:sldChg>
      <pc:sldChg chg="ord">
        <pc:chgData name="Sizz Flair" userId="af38644466e90d59" providerId="LiveId" clId="{4DA5D46C-2DCE-4458-BEA1-21F3F1FCD89E}" dt="2024-09-28T14:22:17.114" v="4136"/>
        <pc:sldMkLst>
          <pc:docMk/>
          <pc:sldMk cId="2298214668" sldId="343"/>
        </pc:sldMkLst>
      </pc:sldChg>
      <pc:sldChg chg="ord">
        <pc:chgData name="Sizz Flair" userId="af38644466e90d59" providerId="LiveId" clId="{4DA5D46C-2DCE-4458-BEA1-21F3F1FCD89E}" dt="2024-09-28T14:22:17.114" v="4136"/>
        <pc:sldMkLst>
          <pc:docMk/>
          <pc:sldMk cId="2278620062" sldId="344"/>
        </pc:sldMkLst>
      </pc:sldChg>
      <pc:sldChg chg="ord">
        <pc:chgData name="Sizz Flair" userId="af38644466e90d59" providerId="LiveId" clId="{4DA5D46C-2DCE-4458-BEA1-21F3F1FCD89E}" dt="2024-09-28T14:22:17.114" v="4136"/>
        <pc:sldMkLst>
          <pc:docMk/>
          <pc:sldMk cId="837582429" sldId="345"/>
        </pc:sldMkLst>
      </pc:sldChg>
      <pc:sldChg chg="modSp mod ord">
        <pc:chgData name="Sizz Flair" userId="af38644466e90d59" providerId="LiveId" clId="{4DA5D46C-2DCE-4458-BEA1-21F3F1FCD89E}" dt="2024-09-28T14:22:17.114" v="4136"/>
        <pc:sldMkLst>
          <pc:docMk/>
          <pc:sldMk cId="3786020090" sldId="346"/>
        </pc:sldMkLst>
      </pc:sldChg>
      <pc:sldChg chg="modSp add del mod ord">
        <pc:chgData name="Sizz Flair" userId="af38644466e90d59" providerId="LiveId" clId="{4DA5D46C-2DCE-4458-BEA1-21F3F1FCD89E}" dt="2024-09-28T14:22:25.875" v="4137" actId="47"/>
        <pc:sldMkLst>
          <pc:docMk/>
          <pc:sldMk cId="3796983080" sldId="347"/>
        </pc:sldMkLst>
      </pc:sldChg>
      <pc:sldChg chg="modSp add mod">
        <pc:chgData name="Sizz Flair" userId="af38644466e90d59" providerId="LiveId" clId="{4DA5D46C-2DCE-4458-BEA1-21F3F1FCD89E}" dt="2024-10-07T12:10:48.860" v="7062" actId="2711"/>
        <pc:sldMkLst>
          <pc:docMk/>
          <pc:sldMk cId="707626387" sldId="348"/>
        </pc:sldMkLst>
      </pc:sldChg>
      <pc:sldChg chg="modSp add mod">
        <pc:chgData name="Sizz Flair" userId="af38644466e90d59" providerId="LiveId" clId="{4DA5D46C-2DCE-4458-BEA1-21F3F1FCD89E}" dt="2024-09-28T14:26:00.868" v="4230" actId="113"/>
        <pc:sldMkLst>
          <pc:docMk/>
          <pc:sldMk cId="3684690671" sldId="349"/>
        </pc:sldMkLst>
      </pc:sldChg>
      <pc:sldChg chg="addSp delSp modSp add mod modNotesTx">
        <pc:chgData name="Sizz Flair" userId="af38644466e90d59" providerId="LiveId" clId="{4DA5D46C-2DCE-4458-BEA1-21F3F1FCD89E}" dt="2024-09-28T15:19:52.451" v="5261" actId="20577"/>
        <pc:sldMkLst>
          <pc:docMk/>
          <pc:sldMk cId="1336400346" sldId="350"/>
        </pc:sldMkLst>
      </pc:sldChg>
      <pc:sldChg chg="modSp add mod">
        <pc:chgData name="Sizz Flair" userId="af38644466e90d59" providerId="LiveId" clId="{4DA5D46C-2DCE-4458-BEA1-21F3F1FCD89E}" dt="2024-09-28T14:26:45.546" v="4243" actId="20577"/>
        <pc:sldMkLst>
          <pc:docMk/>
          <pc:sldMk cId="1994951087" sldId="351"/>
        </pc:sldMkLst>
        <pc:spChg chg="mod">
          <ac:chgData name="Sizz Flair" userId="af38644466e90d59" providerId="LiveId" clId="{4DA5D46C-2DCE-4458-BEA1-21F3F1FCD89E}" dt="2024-09-28T14:26:45.546" v="4243" actId="20577"/>
          <ac:spMkLst>
            <pc:docMk/>
            <pc:sldMk cId="1994951087" sldId="351"/>
            <ac:spMk id="36" creationId="{00000000-0000-0000-0000-000000000000}"/>
          </ac:spMkLst>
        </pc:spChg>
      </pc:sldChg>
      <pc:sldChg chg="delSp modSp add mod">
        <pc:chgData name="Sizz Flair" userId="af38644466e90d59" providerId="LiveId" clId="{4DA5D46C-2DCE-4458-BEA1-21F3F1FCD89E}" dt="2024-10-03T08:55:06.785" v="5593" actId="20577"/>
        <pc:sldMkLst>
          <pc:docMk/>
          <pc:sldMk cId="3952256140" sldId="352"/>
        </pc:sldMkLst>
      </pc:sldChg>
      <pc:sldChg chg="addSp delSp modSp add mod">
        <pc:chgData name="Sizz Flair" userId="af38644466e90d59" providerId="LiveId" clId="{4DA5D46C-2DCE-4458-BEA1-21F3F1FCD89E}" dt="2024-10-03T08:55:24.314" v="5597" actId="478"/>
        <pc:sldMkLst>
          <pc:docMk/>
          <pc:sldMk cId="1663809248" sldId="353"/>
        </pc:sldMkLst>
      </pc:sldChg>
      <pc:sldChg chg="modSp mod">
        <pc:chgData name="Sizz Flair" userId="af38644466e90d59" providerId="LiveId" clId="{4DA5D46C-2DCE-4458-BEA1-21F3F1FCD89E}" dt="2024-10-07T12:02:26.299" v="7046" actId="20577"/>
        <pc:sldMkLst>
          <pc:docMk/>
          <pc:sldMk cId="554336285" sldId="358"/>
        </pc:sldMkLst>
      </pc:sldChg>
      <pc:sldChg chg="modSp add mod">
        <pc:chgData name="Sizz Flair" userId="af38644466e90d59" providerId="LiveId" clId="{4DA5D46C-2DCE-4458-BEA1-21F3F1FCD89E}" dt="2024-10-07T11:08:59.333" v="6280" actId="1076"/>
        <pc:sldMkLst>
          <pc:docMk/>
          <pc:sldMk cId="3483303074" sldId="359"/>
        </pc:sldMkLst>
      </pc:sldChg>
      <pc:sldChg chg="modSp add mod">
        <pc:chgData name="Sizz Flair" userId="af38644466e90d59" providerId="LiveId" clId="{4DA5D46C-2DCE-4458-BEA1-21F3F1FCD89E}" dt="2024-10-07T12:02:14.324" v="7044" actId="1076"/>
        <pc:sldMkLst>
          <pc:docMk/>
          <pc:sldMk cId="3196155412" sldId="360"/>
        </pc:sldMkLst>
      </pc:sldChg>
      <pc:sldChg chg="modSp add mod">
        <pc:chgData name="Sizz Flair" userId="af38644466e90d59" providerId="LiveId" clId="{4DA5D46C-2DCE-4458-BEA1-21F3F1FCD89E}" dt="2024-10-07T11:59:51.645" v="6837" actId="1076"/>
        <pc:sldMkLst>
          <pc:docMk/>
          <pc:sldMk cId="2374728367" sldId="361"/>
        </pc:sldMkLst>
      </pc:sldChg>
      <pc:sldChg chg="modSp add mod">
        <pc:chgData name="Sizz Flair" userId="af38644466e90d59" providerId="LiveId" clId="{4DA5D46C-2DCE-4458-BEA1-21F3F1FCD89E}" dt="2024-10-07T13:29:27.619" v="7067" actId="1076"/>
        <pc:sldMkLst>
          <pc:docMk/>
          <pc:sldMk cId="2248523797" sldId="362"/>
        </pc:sldMkLst>
      </pc:sldChg>
      <pc:sldChg chg="modSp add mod">
        <pc:chgData name="Sizz Flair" userId="af38644466e90d59" providerId="LiveId" clId="{4DA5D46C-2DCE-4458-BEA1-21F3F1FCD89E}" dt="2024-10-07T13:31:07.896" v="7113" actId="2711"/>
        <pc:sldMkLst>
          <pc:docMk/>
          <pc:sldMk cId="3396822485" sldId="363"/>
        </pc:sldMkLst>
      </pc:sldChg>
      <pc:sldChg chg="addSp delSp modSp add mod ord">
        <pc:chgData name="Sizz Flair" userId="af38644466e90d59" providerId="LiveId" clId="{4DA5D46C-2DCE-4458-BEA1-21F3F1FCD89E}" dt="2024-10-07T13:43:43.290" v="7124" actId="1076"/>
        <pc:sldMkLst>
          <pc:docMk/>
          <pc:sldMk cId="2411452107" sldId="364"/>
        </pc:sldMkLst>
      </pc:sldChg>
    </pc:docChg>
  </pc:docChgLst>
  <pc:docChgLst>
    <pc:chgData name="Sizz Flair" userId="af38644466e90d59" providerId="LiveId" clId="{FF7D4B91-D134-4FE7-B4F9-72735AC329CE}"/>
    <pc:docChg chg="undo redo custSel addSld delSld modSld sldOrd">
      <pc:chgData name="Sizz Flair" userId="af38644466e90d59" providerId="LiveId" clId="{FF7D4B91-D134-4FE7-B4F9-72735AC329CE}" dt="2024-09-27T18:19:55.904" v="3547" actId="20577"/>
      <pc:docMkLst>
        <pc:docMk/>
      </pc:docMkLst>
      <pc:sldChg chg="modSp mod">
        <pc:chgData name="Sizz Flair" userId="af38644466e90d59" providerId="LiveId" clId="{FF7D4B91-D134-4FE7-B4F9-72735AC329CE}" dt="2024-09-27T16:57:31.829" v="2594" actId="14100"/>
        <pc:sldMkLst>
          <pc:docMk/>
          <pc:sldMk cId="4042356251" sldId="312"/>
        </pc:sldMkLst>
      </pc:sldChg>
      <pc:sldChg chg="modSp mod">
        <pc:chgData name="Sizz Flair" userId="af38644466e90d59" providerId="LiveId" clId="{FF7D4B91-D134-4FE7-B4F9-72735AC329CE}" dt="2024-09-27T16:43:56.868" v="2282" actId="2711"/>
        <pc:sldMkLst>
          <pc:docMk/>
          <pc:sldMk cId="3941623396" sldId="313"/>
        </pc:sldMkLst>
      </pc:sldChg>
      <pc:sldChg chg="delSp modSp mod">
        <pc:chgData name="Sizz Flair" userId="af38644466e90d59" providerId="LiveId" clId="{FF7D4B91-D134-4FE7-B4F9-72735AC329CE}" dt="2024-09-27T16:58:21.854" v="2631" actId="1076"/>
        <pc:sldMkLst>
          <pc:docMk/>
          <pc:sldMk cId="2199529799" sldId="333"/>
        </pc:sldMkLst>
      </pc:sldChg>
      <pc:sldChg chg="modSp mod">
        <pc:chgData name="Sizz Flair" userId="af38644466e90d59" providerId="LiveId" clId="{FF7D4B91-D134-4FE7-B4F9-72735AC329CE}" dt="2024-09-27T16:43:48.084" v="2278" actId="20577"/>
        <pc:sldMkLst>
          <pc:docMk/>
          <pc:sldMk cId="3341540350" sldId="334"/>
        </pc:sldMkLst>
      </pc:sldChg>
      <pc:sldChg chg="modSp mod">
        <pc:chgData name="Sizz Flair" userId="af38644466e90d59" providerId="LiveId" clId="{FF7D4B91-D134-4FE7-B4F9-72735AC329CE}" dt="2024-09-27T16:43:44.235" v="2275" actId="20577"/>
        <pc:sldMkLst>
          <pc:docMk/>
          <pc:sldMk cId="960976772" sldId="336"/>
        </pc:sldMkLst>
      </pc:sldChg>
      <pc:sldChg chg="modSp mod">
        <pc:chgData name="Sizz Flair" userId="af38644466e90d59" providerId="LiveId" clId="{FF7D4B91-D134-4FE7-B4F9-72735AC329CE}" dt="2024-09-27T16:59:21.702" v="2640" actId="1076"/>
        <pc:sldMkLst>
          <pc:docMk/>
          <pc:sldMk cId="2385232043" sldId="337"/>
        </pc:sldMkLst>
      </pc:sldChg>
      <pc:sldChg chg="del">
        <pc:chgData name="Sizz Flair" userId="af38644466e90d59" providerId="LiveId" clId="{FF7D4B91-D134-4FE7-B4F9-72735AC329CE}" dt="2024-09-27T16:57:05.124" v="2592" actId="47"/>
        <pc:sldMkLst>
          <pc:docMk/>
          <pc:sldMk cId="1553520696" sldId="339"/>
        </pc:sldMkLst>
      </pc:sldChg>
      <pc:sldChg chg="addSp delSp modSp mod modNotesTx">
        <pc:chgData name="Sizz Flair" userId="af38644466e90d59" providerId="LiveId" clId="{FF7D4B91-D134-4FE7-B4F9-72735AC329CE}" dt="2024-09-27T17:55:46.222" v="2973" actId="114"/>
        <pc:sldMkLst>
          <pc:docMk/>
          <pc:sldMk cId="3038416857" sldId="342"/>
        </pc:sldMkLst>
      </pc:sldChg>
      <pc:sldChg chg="addSp delSp modSp add mod">
        <pc:chgData name="Sizz Flair" userId="af38644466e90d59" providerId="LiveId" clId="{FF7D4B91-D134-4FE7-B4F9-72735AC329CE}" dt="2024-09-27T17:55:34.973" v="2970" actId="114"/>
        <pc:sldMkLst>
          <pc:docMk/>
          <pc:sldMk cId="2298214668" sldId="343"/>
        </pc:sldMkLst>
      </pc:sldChg>
      <pc:sldChg chg="modSp add mod">
        <pc:chgData name="Sizz Flair" userId="af38644466e90d59" providerId="LiveId" clId="{FF7D4B91-D134-4FE7-B4F9-72735AC329CE}" dt="2024-09-27T17:55:23.173" v="2968" actId="114"/>
        <pc:sldMkLst>
          <pc:docMk/>
          <pc:sldMk cId="2278620062" sldId="344"/>
        </pc:sldMkLst>
      </pc:sldChg>
      <pc:sldChg chg="addSp delSp modSp add mod ord">
        <pc:chgData name="Sizz Flair" userId="af38644466e90d59" providerId="LiveId" clId="{FF7D4B91-D134-4FE7-B4F9-72735AC329CE}" dt="2024-09-27T17:55:40.013" v="2971" actId="114"/>
        <pc:sldMkLst>
          <pc:docMk/>
          <pc:sldMk cId="837582429" sldId="345"/>
        </pc:sldMkLst>
      </pc:sldChg>
      <pc:sldChg chg="modSp add mod">
        <pc:chgData name="Sizz Flair" userId="af38644466e90d59" providerId="LiveId" clId="{FF7D4B91-D134-4FE7-B4F9-72735AC329CE}" dt="2024-09-27T18:19:55.904" v="3547" actId="20577"/>
        <pc:sldMkLst>
          <pc:docMk/>
          <pc:sldMk cId="3786020090" sldId="346"/>
        </pc:sldMkLst>
      </pc:sldChg>
    </pc:docChg>
  </pc:docChgLst>
  <pc:docChgLst>
    <pc:chgData name="Sizz Flair" userId="af38644466e90d59" providerId="LiveId" clId="{0814E523-FCFB-45F9-B4E3-468E60DE224D}"/>
    <pc:docChg chg="undo redo custSel addSld delSld modSld sldOrd">
      <pc:chgData name="Sizz Flair" userId="af38644466e90d59" providerId="LiveId" clId="{0814E523-FCFB-45F9-B4E3-468E60DE224D}" dt="2024-05-19T11:50:47.142" v="9867" actId="47"/>
      <pc:docMkLst>
        <pc:docMk/>
      </pc:docMkLst>
      <pc:sldChg chg="modSp mod">
        <pc:chgData name="Sizz Flair" userId="af38644466e90d59" providerId="LiveId" clId="{0814E523-FCFB-45F9-B4E3-468E60DE224D}" dt="2024-05-19T06:55:25.841" v="3" actId="20577"/>
        <pc:sldMkLst>
          <pc:docMk/>
          <pc:sldMk cId="3047199212" sldId="256"/>
        </pc:sldMkLst>
      </pc:sldChg>
      <pc:sldChg chg="modSp mod">
        <pc:chgData name="Sizz Flair" userId="af38644466e90d59" providerId="LiveId" clId="{0814E523-FCFB-45F9-B4E3-468E60DE224D}" dt="2024-05-19T10:00:50.422" v="3072" actId="1076"/>
        <pc:sldMkLst>
          <pc:docMk/>
          <pc:sldMk cId="2652781038" sldId="257"/>
        </pc:sldMkLst>
      </pc:sldChg>
      <pc:sldChg chg="modSp mod">
        <pc:chgData name="Sizz Flair" userId="af38644466e90d59" providerId="LiveId" clId="{0814E523-FCFB-45F9-B4E3-468E60DE224D}" dt="2024-05-19T06:58:06.834" v="144" actId="20577"/>
        <pc:sldMkLst>
          <pc:docMk/>
          <pc:sldMk cId="2989751897" sldId="258"/>
        </pc:sldMkLst>
      </pc:sldChg>
      <pc:sldChg chg="addSp delSp modSp mod">
        <pc:chgData name="Sizz Flair" userId="af38644466e90d59" providerId="LiveId" clId="{0814E523-FCFB-45F9-B4E3-468E60DE224D}" dt="2024-05-19T10:06:11.329" v="3281"/>
        <pc:sldMkLst>
          <pc:docMk/>
          <pc:sldMk cId="3737701246" sldId="259"/>
        </pc:sldMkLst>
      </pc:sldChg>
      <pc:sldChg chg="del">
        <pc:chgData name="Sizz Flair" userId="af38644466e90d59" providerId="LiveId" clId="{0814E523-FCFB-45F9-B4E3-468E60DE224D}" dt="2024-05-19T11:33:15.333" v="8741" actId="47"/>
        <pc:sldMkLst>
          <pc:docMk/>
          <pc:sldMk cId="3137714587" sldId="262"/>
        </pc:sldMkLst>
      </pc:sldChg>
      <pc:sldChg chg="del">
        <pc:chgData name="Sizz Flair" userId="af38644466e90d59" providerId="LiveId" clId="{0814E523-FCFB-45F9-B4E3-468E60DE224D}" dt="2024-05-19T11:33:16.900" v="8742" actId="47"/>
        <pc:sldMkLst>
          <pc:docMk/>
          <pc:sldMk cId="2117770974" sldId="263"/>
        </pc:sldMkLst>
      </pc:sldChg>
      <pc:sldChg chg="del">
        <pc:chgData name="Sizz Flair" userId="af38644466e90d59" providerId="LiveId" clId="{0814E523-FCFB-45F9-B4E3-468E60DE224D}" dt="2024-05-19T11:33:17.442" v="8743" actId="47"/>
        <pc:sldMkLst>
          <pc:docMk/>
          <pc:sldMk cId="1094188899" sldId="265"/>
        </pc:sldMkLst>
      </pc:sldChg>
      <pc:sldChg chg="del">
        <pc:chgData name="Sizz Flair" userId="af38644466e90d59" providerId="LiveId" clId="{0814E523-FCFB-45F9-B4E3-468E60DE224D}" dt="2024-05-19T11:33:17.965" v="8744" actId="47"/>
        <pc:sldMkLst>
          <pc:docMk/>
          <pc:sldMk cId="3218603553" sldId="266"/>
        </pc:sldMkLst>
      </pc:sldChg>
      <pc:sldChg chg="del">
        <pc:chgData name="Sizz Flair" userId="af38644466e90d59" providerId="LiveId" clId="{0814E523-FCFB-45F9-B4E3-468E60DE224D}" dt="2024-05-19T11:33:19.291" v="8746" actId="47"/>
        <pc:sldMkLst>
          <pc:docMk/>
          <pc:sldMk cId="2911714952" sldId="268"/>
        </pc:sldMkLst>
      </pc:sldChg>
      <pc:sldChg chg="del">
        <pc:chgData name="Sizz Flair" userId="af38644466e90d59" providerId="LiveId" clId="{0814E523-FCFB-45F9-B4E3-468E60DE224D}" dt="2024-05-19T11:33:19.674" v="8747" actId="47"/>
        <pc:sldMkLst>
          <pc:docMk/>
          <pc:sldMk cId="3774131392" sldId="269"/>
        </pc:sldMkLst>
      </pc:sldChg>
      <pc:sldChg chg="del">
        <pc:chgData name="Sizz Flair" userId="af38644466e90d59" providerId="LiveId" clId="{0814E523-FCFB-45F9-B4E3-468E60DE224D}" dt="2024-05-19T11:33:18.882" v="8745" actId="47"/>
        <pc:sldMkLst>
          <pc:docMk/>
          <pc:sldMk cId="2292039419" sldId="270"/>
        </pc:sldMkLst>
      </pc:sldChg>
      <pc:sldChg chg="del">
        <pc:chgData name="Sizz Flair" userId="af38644466e90d59" providerId="LiveId" clId="{0814E523-FCFB-45F9-B4E3-468E60DE224D}" dt="2024-05-19T11:33:20.237" v="8748" actId="47"/>
        <pc:sldMkLst>
          <pc:docMk/>
          <pc:sldMk cId="2709148369" sldId="271"/>
        </pc:sldMkLst>
      </pc:sldChg>
      <pc:sldChg chg="del">
        <pc:chgData name="Sizz Flair" userId="af38644466e90d59" providerId="LiveId" clId="{0814E523-FCFB-45F9-B4E3-468E60DE224D}" dt="2024-05-19T11:33:20.466" v="8749" actId="47"/>
        <pc:sldMkLst>
          <pc:docMk/>
          <pc:sldMk cId="2666132005" sldId="272"/>
        </pc:sldMkLst>
      </pc:sldChg>
      <pc:sldChg chg="del">
        <pc:chgData name="Sizz Flair" userId="af38644466e90d59" providerId="LiveId" clId="{0814E523-FCFB-45F9-B4E3-468E60DE224D}" dt="2024-05-19T11:33:20.878" v="8750" actId="47"/>
        <pc:sldMkLst>
          <pc:docMk/>
          <pc:sldMk cId="2829585305" sldId="273"/>
        </pc:sldMkLst>
      </pc:sldChg>
      <pc:sldChg chg="del">
        <pc:chgData name="Sizz Flair" userId="af38644466e90d59" providerId="LiveId" clId="{0814E523-FCFB-45F9-B4E3-468E60DE224D}" dt="2024-05-19T11:33:21.363" v="8751" actId="47"/>
        <pc:sldMkLst>
          <pc:docMk/>
          <pc:sldMk cId="3353576373" sldId="274"/>
        </pc:sldMkLst>
      </pc:sldChg>
      <pc:sldChg chg="del">
        <pc:chgData name="Sizz Flair" userId="af38644466e90d59" providerId="LiveId" clId="{0814E523-FCFB-45F9-B4E3-468E60DE224D}" dt="2024-05-19T11:33:24.949" v="8759" actId="47"/>
        <pc:sldMkLst>
          <pc:docMk/>
          <pc:sldMk cId="3978102970" sldId="276"/>
        </pc:sldMkLst>
      </pc:sldChg>
      <pc:sldChg chg="del">
        <pc:chgData name="Sizz Flair" userId="af38644466e90d59" providerId="LiveId" clId="{0814E523-FCFB-45F9-B4E3-468E60DE224D}" dt="2024-05-19T11:33:25.352" v="8760" actId="47"/>
        <pc:sldMkLst>
          <pc:docMk/>
          <pc:sldMk cId="1505987722" sldId="277"/>
        </pc:sldMkLst>
      </pc:sldChg>
      <pc:sldChg chg="del">
        <pc:chgData name="Sizz Flair" userId="af38644466e90d59" providerId="LiveId" clId="{0814E523-FCFB-45F9-B4E3-468E60DE224D}" dt="2024-05-19T11:33:21.868" v="8752" actId="47"/>
        <pc:sldMkLst>
          <pc:docMk/>
          <pc:sldMk cId="2387758907" sldId="278"/>
        </pc:sldMkLst>
      </pc:sldChg>
      <pc:sldChg chg="del">
        <pc:chgData name="Sizz Flair" userId="af38644466e90d59" providerId="LiveId" clId="{0814E523-FCFB-45F9-B4E3-468E60DE224D}" dt="2024-05-19T11:33:22.240" v="8753" actId="47"/>
        <pc:sldMkLst>
          <pc:docMk/>
          <pc:sldMk cId="2554218477" sldId="279"/>
        </pc:sldMkLst>
      </pc:sldChg>
      <pc:sldChg chg="del">
        <pc:chgData name="Sizz Flair" userId="af38644466e90d59" providerId="LiveId" clId="{0814E523-FCFB-45F9-B4E3-468E60DE224D}" dt="2024-05-19T11:33:22.609" v="8754" actId="47"/>
        <pc:sldMkLst>
          <pc:docMk/>
          <pc:sldMk cId="2718774722" sldId="280"/>
        </pc:sldMkLst>
      </pc:sldChg>
      <pc:sldChg chg="del">
        <pc:chgData name="Sizz Flair" userId="af38644466e90d59" providerId="LiveId" clId="{0814E523-FCFB-45F9-B4E3-468E60DE224D}" dt="2024-05-19T11:33:23.318" v="8756" actId="47"/>
        <pc:sldMkLst>
          <pc:docMk/>
          <pc:sldMk cId="1404165606" sldId="281"/>
        </pc:sldMkLst>
      </pc:sldChg>
      <pc:sldChg chg="del">
        <pc:chgData name="Sizz Flair" userId="af38644466e90d59" providerId="LiveId" clId="{0814E523-FCFB-45F9-B4E3-468E60DE224D}" dt="2024-05-19T11:33:22.967" v="8755" actId="47"/>
        <pc:sldMkLst>
          <pc:docMk/>
          <pc:sldMk cId="1512376766" sldId="282"/>
        </pc:sldMkLst>
      </pc:sldChg>
      <pc:sldChg chg="del">
        <pc:chgData name="Sizz Flair" userId="af38644466e90d59" providerId="LiveId" clId="{0814E523-FCFB-45F9-B4E3-468E60DE224D}" dt="2024-05-19T11:33:23.714" v="8757" actId="47"/>
        <pc:sldMkLst>
          <pc:docMk/>
          <pc:sldMk cId="67294928" sldId="284"/>
        </pc:sldMkLst>
      </pc:sldChg>
      <pc:sldChg chg="del">
        <pc:chgData name="Sizz Flair" userId="af38644466e90d59" providerId="LiveId" clId="{0814E523-FCFB-45F9-B4E3-468E60DE224D}" dt="2024-05-19T11:33:24.105" v="8758" actId="47"/>
        <pc:sldMkLst>
          <pc:docMk/>
          <pc:sldMk cId="2913686394" sldId="285"/>
        </pc:sldMkLst>
      </pc:sldChg>
      <pc:sldChg chg="del">
        <pc:chgData name="Sizz Flair" userId="af38644466e90d59" providerId="LiveId" clId="{0814E523-FCFB-45F9-B4E3-468E60DE224D}" dt="2024-05-19T11:33:26.284" v="8761" actId="47"/>
        <pc:sldMkLst>
          <pc:docMk/>
          <pc:sldMk cId="668357194" sldId="286"/>
        </pc:sldMkLst>
      </pc:sldChg>
      <pc:sldChg chg="del">
        <pc:chgData name="Sizz Flair" userId="af38644466e90d59" providerId="LiveId" clId="{0814E523-FCFB-45F9-B4E3-468E60DE224D}" dt="2024-05-19T11:33:26.778" v="8762" actId="47"/>
        <pc:sldMkLst>
          <pc:docMk/>
          <pc:sldMk cId="1670356142" sldId="288"/>
        </pc:sldMkLst>
      </pc:sldChg>
      <pc:sldChg chg="del">
        <pc:chgData name="Sizz Flair" userId="af38644466e90d59" providerId="LiveId" clId="{0814E523-FCFB-45F9-B4E3-468E60DE224D}" dt="2024-05-19T11:33:27.810" v="8764" actId="47"/>
        <pc:sldMkLst>
          <pc:docMk/>
          <pc:sldMk cId="3632649086" sldId="289"/>
        </pc:sldMkLst>
      </pc:sldChg>
      <pc:sldChg chg="del">
        <pc:chgData name="Sizz Flair" userId="af38644466e90d59" providerId="LiveId" clId="{0814E523-FCFB-45F9-B4E3-468E60DE224D}" dt="2024-05-19T11:33:27.488" v="8763" actId="47"/>
        <pc:sldMkLst>
          <pc:docMk/>
          <pc:sldMk cId="609888004" sldId="290"/>
        </pc:sldMkLst>
      </pc:sldChg>
      <pc:sldChg chg="del">
        <pc:chgData name="Sizz Flair" userId="af38644466e90d59" providerId="LiveId" clId="{0814E523-FCFB-45F9-B4E3-468E60DE224D}" dt="2024-05-19T11:33:28.979" v="8766" actId="47"/>
        <pc:sldMkLst>
          <pc:docMk/>
          <pc:sldMk cId="1405520414" sldId="291"/>
        </pc:sldMkLst>
      </pc:sldChg>
      <pc:sldChg chg="del">
        <pc:chgData name="Sizz Flair" userId="af38644466e90d59" providerId="LiveId" clId="{0814E523-FCFB-45F9-B4E3-468E60DE224D}" dt="2024-05-19T11:33:28.417" v="8765" actId="47"/>
        <pc:sldMkLst>
          <pc:docMk/>
          <pc:sldMk cId="362749629" sldId="292"/>
        </pc:sldMkLst>
      </pc:sldChg>
      <pc:sldChg chg="del">
        <pc:chgData name="Sizz Flair" userId="af38644466e90d59" providerId="LiveId" clId="{0814E523-FCFB-45F9-B4E3-468E60DE224D}" dt="2024-05-19T11:33:29.948" v="8767" actId="47"/>
        <pc:sldMkLst>
          <pc:docMk/>
          <pc:sldMk cId="3696402566" sldId="293"/>
        </pc:sldMkLst>
      </pc:sldChg>
      <pc:sldChg chg="addSp delSp modSp add mod ord">
        <pc:chgData name="Sizz Flair" userId="af38644466e90d59" providerId="LiveId" clId="{0814E523-FCFB-45F9-B4E3-468E60DE224D}" dt="2024-05-19T07:16:06.787" v="436" actId="20577"/>
        <pc:sldMkLst>
          <pc:docMk/>
          <pc:sldMk cId="2735606592" sldId="294"/>
        </pc:sldMkLst>
      </pc:sldChg>
      <pc:sldChg chg="addSp delSp modSp add mod modClrScheme chgLayout">
        <pc:chgData name="Sizz Flair" userId="af38644466e90d59" providerId="LiveId" clId="{0814E523-FCFB-45F9-B4E3-468E60DE224D}" dt="2024-05-19T07:49:05.282" v="905" actId="20577"/>
        <pc:sldMkLst>
          <pc:docMk/>
          <pc:sldMk cId="460802812" sldId="295"/>
        </pc:sldMkLst>
      </pc:sldChg>
      <pc:sldChg chg="add del">
        <pc:chgData name="Sizz Flair" userId="af38644466e90d59" providerId="LiveId" clId="{0814E523-FCFB-45F9-B4E3-468E60DE224D}" dt="2024-05-19T07:13:03.315" v="349" actId="47"/>
        <pc:sldMkLst>
          <pc:docMk/>
          <pc:sldMk cId="2888591406" sldId="295"/>
        </pc:sldMkLst>
      </pc:sldChg>
      <pc:sldChg chg="addSp modSp add mod ord">
        <pc:chgData name="Sizz Flair" userId="af38644466e90d59" providerId="LiveId" clId="{0814E523-FCFB-45F9-B4E3-468E60DE224D}" dt="2024-05-19T09:58:19.626" v="3061" actId="113"/>
        <pc:sldMkLst>
          <pc:docMk/>
          <pc:sldMk cId="1248592193" sldId="296"/>
        </pc:sldMkLst>
      </pc:sldChg>
      <pc:sldChg chg="add del">
        <pc:chgData name="Sizz Flair" userId="af38644466e90d59" providerId="LiveId" clId="{0814E523-FCFB-45F9-B4E3-468E60DE224D}" dt="2024-05-19T07:13:04.158" v="350" actId="47"/>
        <pc:sldMkLst>
          <pc:docMk/>
          <pc:sldMk cId="2482665425" sldId="296"/>
        </pc:sldMkLst>
      </pc:sldChg>
      <pc:sldChg chg="addSp delSp modSp add mod">
        <pc:chgData name="Sizz Flair" userId="af38644466e90d59" providerId="LiveId" clId="{0814E523-FCFB-45F9-B4E3-468E60DE224D}" dt="2024-05-19T08:13:05.731" v="1543" actId="20577"/>
        <pc:sldMkLst>
          <pc:docMk/>
          <pc:sldMk cId="4255927343" sldId="297"/>
        </pc:sldMkLst>
      </pc:sldChg>
      <pc:sldChg chg="addSp delSp modSp add mod">
        <pc:chgData name="Sizz Flair" userId="af38644466e90d59" providerId="LiveId" clId="{0814E523-FCFB-45F9-B4E3-468E60DE224D}" dt="2024-05-19T09:57:09.693" v="3021" actId="1076"/>
        <pc:sldMkLst>
          <pc:docMk/>
          <pc:sldMk cId="3896747249" sldId="298"/>
        </pc:sldMkLst>
      </pc:sldChg>
      <pc:sldChg chg="modSp add mod">
        <pc:chgData name="Sizz Flair" userId="af38644466e90d59" providerId="LiveId" clId="{0814E523-FCFB-45F9-B4E3-468E60DE224D}" dt="2024-05-19T09:58:58.984" v="3068" actId="20577"/>
        <pc:sldMkLst>
          <pc:docMk/>
          <pc:sldMk cId="801676753" sldId="299"/>
        </pc:sldMkLst>
      </pc:sldChg>
      <pc:sldChg chg="delSp modSp add mod">
        <pc:chgData name="Sizz Flair" userId="af38644466e90d59" providerId="LiveId" clId="{0814E523-FCFB-45F9-B4E3-468E60DE224D}" dt="2024-05-19T10:18:02.520" v="4069" actId="2710"/>
        <pc:sldMkLst>
          <pc:docMk/>
          <pc:sldMk cId="1364497618" sldId="300"/>
        </pc:sldMkLst>
      </pc:sldChg>
      <pc:sldChg chg="modSp add mod">
        <pc:chgData name="Sizz Flair" userId="af38644466e90d59" providerId="LiveId" clId="{0814E523-FCFB-45F9-B4E3-468E60DE224D}" dt="2024-05-19T10:43:23.280" v="5463" actId="2711"/>
        <pc:sldMkLst>
          <pc:docMk/>
          <pc:sldMk cId="2241212055" sldId="301"/>
        </pc:sldMkLst>
      </pc:sldChg>
      <pc:sldChg chg="modSp add mod ord">
        <pc:chgData name="Sizz Flair" userId="af38644466e90d59" providerId="LiveId" clId="{0814E523-FCFB-45F9-B4E3-468E60DE224D}" dt="2024-05-19T10:53:58.052" v="6155" actId="20577"/>
        <pc:sldMkLst>
          <pc:docMk/>
          <pc:sldMk cId="1800266952" sldId="302"/>
        </pc:sldMkLst>
      </pc:sldChg>
      <pc:sldChg chg="modSp add mod">
        <pc:chgData name="Sizz Flair" userId="af38644466e90d59" providerId="LiveId" clId="{0814E523-FCFB-45F9-B4E3-468E60DE224D}" dt="2024-05-19T11:15:16.404" v="7618"/>
        <pc:sldMkLst>
          <pc:docMk/>
          <pc:sldMk cId="346278833" sldId="303"/>
        </pc:sldMkLst>
      </pc:sldChg>
      <pc:sldChg chg="modSp add del mod">
        <pc:chgData name="Sizz Flair" userId="af38644466e90d59" providerId="LiveId" clId="{0814E523-FCFB-45F9-B4E3-468E60DE224D}" dt="2024-05-19T11:13:26.817" v="7596" actId="2890"/>
        <pc:sldMkLst>
          <pc:docMk/>
          <pc:sldMk cId="651884834" sldId="304"/>
        </pc:sldMkLst>
      </pc:sldChg>
      <pc:sldChg chg="modSp add mod">
        <pc:chgData name="Sizz Flair" userId="af38644466e90d59" providerId="LiveId" clId="{0814E523-FCFB-45F9-B4E3-468E60DE224D}" dt="2024-05-19T11:21:03.638" v="7861" actId="1076"/>
        <pc:sldMkLst>
          <pc:docMk/>
          <pc:sldMk cId="3660683662" sldId="304"/>
        </pc:sldMkLst>
      </pc:sldChg>
      <pc:sldChg chg="modSp add mod">
        <pc:chgData name="Sizz Flair" userId="af38644466e90d59" providerId="LiveId" clId="{0814E523-FCFB-45F9-B4E3-468E60DE224D}" dt="2024-05-19T11:25:00.603" v="8222" actId="20577"/>
        <pc:sldMkLst>
          <pc:docMk/>
          <pc:sldMk cId="122346299" sldId="305"/>
        </pc:sldMkLst>
      </pc:sldChg>
      <pc:sldChg chg="modSp add mod">
        <pc:chgData name="Sizz Flair" userId="af38644466e90d59" providerId="LiveId" clId="{0814E523-FCFB-45F9-B4E3-468E60DE224D}" dt="2024-05-19T11:31:17.964" v="8547" actId="20577"/>
        <pc:sldMkLst>
          <pc:docMk/>
          <pc:sldMk cId="1686473411" sldId="306"/>
        </pc:sldMkLst>
      </pc:sldChg>
      <pc:sldChg chg="modSp add mod ord">
        <pc:chgData name="Sizz Flair" userId="af38644466e90d59" providerId="LiveId" clId="{0814E523-FCFB-45F9-B4E3-468E60DE224D}" dt="2024-05-19T11:25:55.204" v="8245" actId="20577"/>
        <pc:sldMkLst>
          <pc:docMk/>
          <pc:sldMk cId="2656160105" sldId="307"/>
        </pc:sldMkLst>
      </pc:sldChg>
      <pc:sldChg chg="modSp add mod ord">
        <pc:chgData name="Sizz Flair" userId="af38644466e90d59" providerId="LiveId" clId="{0814E523-FCFB-45F9-B4E3-468E60DE224D}" dt="2024-05-19T11:32:03.296" v="8577" actId="20577"/>
        <pc:sldMkLst>
          <pc:docMk/>
          <pc:sldMk cId="2803591648" sldId="308"/>
        </pc:sldMkLst>
      </pc:sldChg>
      <pc:sldChg chg="modSp add mod ord">
        <pc:chgData name="Sizz Flair" userId="af38644466e90d59" providerId="LiveId" clId="{0814E523-FCFB-45F9-B4E3-468E60DE224D}" dt="2024-05-19T11:35:28.538" v="8862" actId="20577"/>
        <pc:sldMkLst>
          <pc:docMk/>
          <pc:sldMk cId="2278092203" sldId="309"/>
        </pc:sldMkLst>
      </pc:sldChg>
      <pc:sldChg chg="addSp delSp modSp add mod">
        <pc:chgData name="Sizz Flair" userId="af38644466e90d59" providerId="LiveId" clId="{0814E523-FCFB-45F9-B4E3-468E60DE224D}" dt="2024-05-19T11:45:07.363" v="9639" actId="20577"/>
        <pc:sldMkLst>
          <pc:docMk/>
          <pc:sldMk cId="1245392579" sldId="310"/>
        </pc:sldMkLst>
      </pc:sldChg>
      <pc:sldChg chg="addSp delSp modSp add mod">
        <pc:chgData name="Sizz Flair" userId="af38644466e90d59" providerId="LiveId" clId="{0814E523-FCFB-45F9-B4E3-468E60DE224D}" dt="2024-05-19T11:50:04.773" v="9849" actId="1076"/>
        <pc:sldMkLst>
          <pc:docMk/>
          <pc:sldMk cId="3117375471" sldId="311"/>
        </pc:sldMkLst>
      </pc:sldChg>
      <pc:sldChg chg="delSp modSp add del mod">
        <pc:chgData name="Sizz Flair" userId="af38644466e90d59" providerId="LiveId" clId="{0814E523-FCFB-45F9-B4E3-468E60DE224D}" dt="2024-05-19T11:50:47.142" v="9867" actId="47"/>
        <pc:sldMkLst>
          <pc:docMk/>
          <pc:sldMk cId="3331582335" sldId="312"/>
        </pc:sldMkLst>
      </pc:sldChg>
    </pc:docChg>
  </pc:docChgLst>
  <pc:docChgLst>
    <pc:chgData name="Sizz Flair" userId="af38644466e90d59" providerId="LiveId" clId="{D4806E47-6D68-4646-BB2B-FF0346DEBA0E}"/>
    <pc:docChg chg="undo redo custSel addSld delSld modSld sldOrd">
      <pc:chgData name="Sizz Flair" userId="af38644466e90d59" providerId="LiveId" clId="{D4806E47-6D68-4646-BB2B-FF0346DEBA0E}" dt="2024-05-05T11:07:08.283" v="7593" actId="113"/>
      <pc:docMkLst>
        <pc:docMk/>
      </pc:docMkLst>
      <pc:sldChg chg="addSp delSp modSp mod">
        <pc:chgData name="Sizz Flair" userId="af38644466e90d59" providerId="LiveId" clId="{D4806E47-6D68-4646-BB2B-FF0346DEBA0E}" dt="2024-05-05T10:59:12.087" v="7413" actId="1076"/>
        <pc:sldMkLst>
          <pc:docMk/>
          <pc:sldMk cId="3047199212" sldId="256"/>
        </pc:sldMkLst>
      </pc:sldChg>
      <pc:sldChg chg="modSp mod">
        <pc:chgData name="Sizz Flair" userId="af38644466e90d59" providerId="LiveId" clId="{D4806E47-6D68-4646-BB2B-FF0346DEBA0E}" dt="2024-05-04T10:26:08.841" v="96" actId="2711"/>
        <pc:sldMkLst>
          <pc:docMk/>
          <pc:sldMk cId="2652781038" sldId="257"/>
        </pc:sldMkLst>
      </pc:sldChg>
      <pc:sldChg chg="modSp mod">
        <pc:chgData name="Sizz Flair" userId="af38644466e90d59" providerId="LiveId" clId="{D4806E47-6D68-4646-BB2B-FF0346DEBA0E}" dt="2024-05-05T10:59:53.794" v="7483" actId="20577"/>
        <pc:sldMkLst>
          <pc:docMk/>
          <pc:sldMk cId="2989751897" sldId="258"/>
        </pc:sldMkLst>
      </pc:sldChg>
      <pc:sldChg chg="addSp delSp modSp mod">
        <pc:chgData name="Sizz Flair" userId="af38644466e90d59" providerId="LiveId" clId="{D4806E47-6D68-4646-BB2B-FF0346DEBA0E}" dt="2024-05-04T11:02:54.083" v="1380" actId="20577"/>
        <pc:sldMkLst>
          <pc:docMk/>
          <pc:sldMk cId="3737701246" sldId="259"/>
        </pc:sldMkLst>
      </pc:sldChg>
      <pc:sldChg chg="del">
        <pc:chgData name="Sizz Flair" userId="af38644466e90d59" providerId="LiveId" clId="{D4806E47-6D68-4646-BB2B-FF0346DEBA0E}" dt="2024-05-05T10:48:48.175" v="7263" actId="47"/>
        <pc:sldMkLst>
          <pc:docMk/>
          <pc:sldMk cId="2443517841" sldId="260"/>
        </pc:sldMkLst>
      </pc:sldChg>
      <pc:sldChg chg="del">
        <pc:chgData name="Sizz Flair" userId="af38644466e90d59" providerId="LiveId" clId="{D4806E47-6D68-4646-BB2B-FF0346DEBA0E}" dt="2024-05-05T10:48:49.144" v="7264" actId="47"/>
        <pc:sldMkLst>
          <pc:docMk/>
          <pc:sldMk cId="1613039829" sldId="261"/>
        </pc:sldMkLst>
      </pc:sldChg>
      <pc:sldChg chg="modSp mod">
        <pc:chgData name="Sizz Flair" userId="af38644466e90d59" providerId="LiveId" clId="{D4806E47-6D68-4646-BB2B-FF0346DEBA0E}" dt="2024-05-04T11:02:49.531" v="1378" actId="20577"/>
        <pc:sldMkLst>
          <pc:docMk/>
          <pc:sldMk cId="3137714587" sldId="262"/>
        </pc:sldMkLst>
      </pc:sldChg>
      <pc:sldChg chg="modSp mod">
        <pc:chgData name="Sizz Flair" userId="af38644466e90d59" providerId="LiveId" clId="{D4806E47-6D68-4646-BB2B-FF0346DEBA0E}" dt="2024-05-04T10:37:24.143" v="247" actId="2711"/>
        <pc:sldMkLst>
          <pc:docMk/>
          <pc:sldMk cId="2117770974" sldId="263"/>
        </pc:sldMkLst>
      </pc:sldChg>
      <pc:sldChg chg="modSp add del mod">
        <pc:chgData name="Sizz Flair" userId="af38644466e90d59" providerId="LiveId" clId="{D4806E47-6D68-4646-BB2B-FF0346DEBA0E}" dt="2024-05-04T10:38:08.909" v="252" actId="47"/>
        <pc:sldMkLst>
          <pc:docMk/>
          <pc:sldMk cId="4232595450" sldId="264"/>
        </pc:sldMkLst>
      </pc:sldChg>
      <pc:sldChg chg="modSp add mod ord">
        <pc:chgData name="Sizz Flair" userId="af38644466e90d59" providerId="LiveId" clId="{D4806E47-6D68-4646-BB2B-FF0346DEBA0E}" dt="2024-05-04T11:02:33.644" v="1374" actId="20577"/>
        <pc:sldMkLst>
          <pc:docMk/>
          <pc:sldMk cId="1094188899" sldId="265"/>
        </pc:sldMkLst>
      </pc:sldChg>
      <pc:sldChg chg="addSp modSp add mod ord">
        <pc:chgData name="Sizz Flair" userId="af38644466e90d59" providerId="LiveId" clId="{D4806E47-6D68-4646-BB2B-FF0346DEBA0E}" dt="2024-05-04T11:02:42.620" v="1376" actId="20577"/>
        <pc:sldMkLst>
          <pc:docMk/>
          <pc:sldMk cId="3218603553" sldId="266"/>
        </pc:sldMkLst>
      </pc:sldChg>
      <pc:sldChg chg="addSp delSp modSp add del mod ord">
        <pc:chgData name="Sizz Flair" userId="af38644466e90d59" providerId="LiveId" clId="{D4806E47-6D68-4646-BB2B-FF0346DEBA0E}" dt="2024-05-04T11:04:47.546" v="1382" actId="47"/>
        <pc:sldMkLst>
          <pc:docMk/>
          <pc:sldMk cId="3527743039" sldId="267"/>
        </pc:sldMkLst>
      </pc:sldChg>
      <pc:sldChg chg="delSp modSp add mod">
        <pc:chgData name="Sizz Flair" userId="af38644466e90d59" providerId="LiveId" clId="{D4806E47-6D68-4646-BB2B-FF0346DEBA0E}" dt="2024-05-04T11:03:14.319" v="1381" actId="113"/>
        <pc:sldMkLst>
          <pc:docMk/>
          <pc:sldMk cId="2911714952" sldId="268"/>
        </pc:sldMkLst>
      </pc:sldChg>
      <pc:sldChg chg="addSp delSp modSp add mod">
        <pc:chgData name="Sizz Flair" userId="af38644466e90d59" providerId="LiveId" clId="{D4806E47-6D68-4646-BB2B-FF0346DEBA0E}" dt="2024-05-04T12:48:33.914" v="3045" actId="20577"/>
        <pc:sldMkLst>
          <pc:docMk/>
          <pc:sldMk cId="3774131392" sldId="269"/>
        </pc:sldMkLst>
      </pc:sldChg>
      <pc:sldChg chg="modSp add mod ord">
        <pc:chgData name="Sizz Flair" userId="af38644466e90d59" providerId="LiveId" clId="{D4806E47-6D68-4646-BB2B-FF0346DEBA0E}" dt="2024-05-04T11:05:24.434" v="1417" actId="2711"/>
        <pc:sldMkLst>
          <pc:docMk/>
          <pc:sldMk cId="2292039419" sldId="270"/>
        </pc:sldMkLst>
      </pc:sldChg>
      <pc:sldChg chg="addSp delSp modSp add mod">
        <pc:chgData name="Sizz Flair" userId="af38644466e90d59" providerId="LiveId" clId="{D4806E47-6D68-4646-BB2B-FF0346DEBA0E}" dt="2024-05-04T11:26:11.700" v="2303" actId="20577"/>
        <pc:sldMkLst>
          <pc:docMk/>
          <pc:sldMk cId="2709148369" sldId="271"/>
        </pc:sldMkLst>
      </pc:sldChg>
      <pc:sldChg chg="addSp delSp modSp add mod ord">
        <pc:chgData name="Sizz Flair" userId="af38644466e90d59" providerId="LiveId" clId="{D4806E47-6D68-4646-BB2B-FF0346DEBA0E}" dt="2024-05-04T12:46:21.566" v="2982" actId="20577"/>
        <pc:sldMkLst>
          <pc:docMk/>
          <pc:sldMk cId="2666132005" sldId="272"/>
        </pc:sldMkLst>
      </pc:sldChg>
      <pc:sldChg chg="addSp delSp modSp add mod">
        <pc:chgData name="Sizz Flair" userId="af38644466e90d59" providerId="LiveId" clId="{D4806E47-6D68-4646-BB2B-FF0346DEBA0E}" dt="2024-05-04T12:46:25.574" v="2985" actId="20577"/>
        <pc:sldMkLst>
          <pc:docMk/>
          <pc:sldMk cId="2829585305" sldId="273"/>
        </pc:sldMkLst>
      </pc:sldChg>
      <pc:sldChg chg="add del">
        <pc:chgData name="Sizz Flair" userId="af38644466e90d59" providerId="LiveId" clId="{D4806E47-6D68-4646-BB2B-FF0346DEBA0E}" dt="2024-05-04T12:35:00.381" v="2975" actId="47"/>
        <pc:sldMkLst>
          <pc:docMk/>
          <pc:sldMk cId="2323859918" sldId="274"/>
        </pc:sldMkLst>
      </pc:sldChg>
      <pc:sldChg chg="modSp add mod">
        <pc:chgData name="Sizz Flair" userId="af38644466e90d59" providerId="LiveId" clId="{D4806E47-6D68-4646-BB2B-FF0346DEBA0E}" dt="2024-05-04T12:46:27.739" v="2986" actId="20577"/>
        <pc:sldMkLst>
          <pc:docMk/>
          <pc:sldMk cId="3353576373" sldId="274"/>
        </pc:sldMkLst>
      </pc:sldChg>
      <pc:sldChg chg="add del">
        <pc:chgData name="Sizz Flair" userId="af38644466e90d59" providerId="LiveId" clId="{D4806E47-6D68-4646-BB2B-FF0346DEBA0E}" dt="2024-05-04T12:48:55.767" v="3053" actId="47"/>
        <pc:sldMkLst>
          <pc:docMk/>
          <pc:sldMk cId="176418370" sldId="275"/>
        </pc:sldMkLst>
      </pc:sldChg>
      <pc:sldChg chg="add del ord">
        <pc:chgData name="Sizz Flair" userId="af38644466e90d59" providerId="LiveId" clId="{D4806E47-6D68-4646-BB2B-FF0346DEBA0E}" dt="2024-05-04T12:48:52.322" v="3051" actId="47"/>
        <pc:sldMkLst>
          <pc:docMk/>
          <pc:sldMk cId="2469361999" sldId="276"/>
        </pc:sldMkLst>
      </pc:sldChg>
      <pc:sldChg chg="addSp delSp modSp add mod">
        <pc:chgData name="Sizz Flair" userId="af38644466e90d59" providerId="LiveId" clId="{D4806E47-6D68-4646-BB2B-FF0346DEBA0E}" dt="2024-05-05T06:07:26.180" v="4021" actId="20577"/>
        <pc:sldMkLst>
          <pc:docMk/>
          <pc:sldMk cId="3978102970" sldId="276"/>
        </pc:sldMkLst>
      </pc:sldChg>
      <pc:sldChg chg="addSp delSp modSp add mod">
        <pc:chgData name="Sizz Flair" userId="af38644466e90d59" providerId="LiveId" clId="{D4806E47-6D68-4646-BB2B-FF0346DEBA0E}" dt="2024-05-05T06:08:49.906" v="4032" actId="20577"/>
        <pc:sldMkLst>
          <pc:docMk/>
          <pc:sldMk cId="1505987722" sldId="277"/>
        </pc:sldMkLst>
      </pc:sldChg>
      <pc:sldChg chg="addSp delSp modSp add mod">
        <pc:chgData name="Sizz Flair" userId="af38644466e90d59" providerId="LiveId" clId="{D4806E47-6D68-4646-BB2B-FF0346DEBA0E}" dt="2024-05-05T05:17:20.391" v="3673" actId="14826"/>
        <pc:sldMkLst>
          <pc:docMk/>
          <pc:sldMk cId="2387758907" sldId="278"/>
        </pc:sldMkLst>
      </pc:sldChg>
      <pc:sldChg chg="add">
        <pc:chgData name="Sizz Flair" userId="af38644466e90d59" providerId="LiveId" clId="{D4806E47-6D68-4646-BB2B-FF0346DEBA0E}" dt="2024-05-05T05:17:30.856" v="3674" actId="2890"/>
        <pc:sldMkLst>
          <pc:docMk/>
          <pc:sldMk cId="2554218477" sldId="279"/>
        </pc:sldMkLst>
      </pc:sldChg>
      <pc:sldChg chg="add del ord">
        <pc:chgData name="Sizz Flair" userId="af38644466e90d59" providerId="LiveId" clId="{D4806E47-6D68-4646-BB2B-FF0346DEBA0E}" dt="2024-05-05T05:16:10.695" v="3664" actId="47"/>
        <pc:sldMkLst>
          <pc:docMk/>
          <pc:sldMk cId="4094220849" sldId="279"/>
        </pc:sldMkLst>
      </pc:sldChg>
      <pc:sldChg chg="addSp delSp modSp add mod">
        <pc:chgData name="Sizz Flair" userId="af38644466e90d59" providerId="LiveId" clId="{D4806E47-6D68-4646-BB2B-FF0346DEBA0E}" dt="2024-05-05T06:22:08.218" v="4435" actId="478"/>
        <pc:sldMkLst>
          <pc:docMk/>
          <pc:sldMk cId="2718774722" sldId="280"/>
        </pc:sldMkLst>
      </pc:sldChg>
      <pc:sldChg chg="addSp delSp modSp add mod ord">
        <pc:chgData name="Sizz Flair" userId="af38644466e90d59" providerId="LiveId" clId="{D4806E47-6D68-4646-BB2B-FF0346DEBA0E}" dt="2024-05-05T06:22:13.505" v="4437" actId="478"/>
        <pc:sldMkLst>
          <pc:docMk/>
          <pc:sldMk cId="1404165606" sldId="281"/>
        </pc:sldMkLst>
      </pc:sldChg>
      <pc:sldChg chg="addSp delSp modSp add mod">
        <pc:chgData name="Sizz Flair" userId="af38644466e90d59" providerId="LiveId" clId="{D4806E47-6D68-4646-BB2B-FF0346DEBA0E}" dt="2024-05-05T06:22:09.737" v="4436" actId="478"/>
        <pc:sldMkLst>
          <pc:docMk/>
          <pc:sldMk cId="1512376766" sldId="282"/>
        </pc:sldMkLst>
      </pc:sldChg>
      <pc:sldChg chg="add del">
        <pc:chgData name="Sizz Flair" userId="af38644466e90d59" providerId="LiveId" clId="{D4806E47-6D68-4646-BB2B-FF0346DEBA0E}" dt="2024-05-05T05:50:13.834" v="3892" actId="47"/>
        <pc:sldMkLst>
          <pc:docMk/>
          <pc:sldMk cId="713708961" sldId="283"/>
        </pc:sldMkLst>
      </pc:sldChg>
      <pc:sldChg chg="addSp delSp modSp add del mod ord">
        <pc:chgData name="Sizz Flair" userId="af38644466e90d59" providerId="LiveId" clId="{D4806E47-6D68-4646-BB2B-FF0346DEBA0E}" dt="2024-05-05T06:03:37.769" v="3961" actId="47"/>
        <pc:sldMkLst>
          <pc:docMk/>
          <pc:sldMk cId="771868761" sldId="283"/>
        </pc:sldMkLst>
      </pc:sldChg>
      <pc:sldChg chg="addSp delSp modSp add mod ord">
        <pc:chgData name="Sizz Flair" userId="af38644466e90d59" providerId="LiveId" clId="{D4806E47-6D68-4646-BB2B-FF0346DEBA0E}" dt="2024-05-05T06:22:15.961" v="4438" actId="478"/>
        <pc:sldMkLst>
          <pc:docMk/>
          <pc:sldMk cId="67294928" sldId="284"/>
        </pc:sldMkLst>
      </pc:sldChg>
      <pc:sldChg chg="addSp delSp modSp add mod">
        <pc:chgData name="Sizz Flair" userId="af38644466e90d59" providerId="LiveId" clId="{D4806E47-6D68-4646-BB2B-FF0346DEBA0E}" dt="2024-05-05T06:22:17.865" v="4439" actId="478"/>
        <pc:sldMkLst>
          <pc:docMk/>
          <pc:sldMk cId="2913686394" sldId="285"/>
        </pc:sldMkLst>
      </pc:sldChg>
      <pc:sldChg chg="addSp modSp add mod ord">
        <pc:chgData name="Sizz Flair" userId="af38644466e90d59" providerId="LiveId" clId="{D4806E47-6D68-4646-BB2B-FF0346DEBA0E}" dt="2024-05-05T06:33:09.183" v="4887" actId="113"/>
        <pc:sldMkLst>
          <pc:docMk/>
          <pc:sldMk cId="668357194" sldId="286"/>
        </pc:sldMkLst>
      </pc:sldChg>
      <pc:sldChg chg="add del">
        <pc:chgData name="Sizz Flair" userId="af38644466e90d59" providerId="LiveId" clId="{D4806E47-6D68-4646-BB2B-FF0346DEBA0E}" dt="2024-05-05T06:49:23.235" v="5067" actId="47"/>
        <pc:sldMkLst>
          <pc:docMk/>
          <pc:sldMk cId="3197723549" sldId="287"/>
        </pc:sldMkLst>
      </pc:sldChg>
      <pc:sldChg chg="modSp add mod">
        <pc:chgData name="Sizz Flair" userId="af38644466e90d59" providerId="LiveId" clId="{D4806E47-6D68-4646-BB2B-FF0346DEBA0E}" dt="2024-05-05T11:07:08.283" v="7593" actId="113"/>
        <pc:sldMkLst>
          <pc:docMk/>
          <pc:sldMk cId="1670356142" sldId="288"/>
        </pc:sldMkLst>
      </pc:sldChg>
      <pc:sldChg chg="addSp delSp modSp add mod">
        <pc:chgData name="Sizz Flair" userId="af38644466e90d59" providerId="LiveId" clId="{D4806E47-6D68-4646-BB2B-FF0346DEBA0E}" dt="2024-05-05T07:51:18.387" v="5929"/>
        <pc:sldMkLst>
          <pc:docMk/>
          <pc:sldMk cId="3632649086" sldId="289"/>
        </pc:sldMkLst>
      </pc:sldChg>
      <pc:sldChg chg="modSp add mod">
        <pc:chgData name="Sizz Flair" userId="af38644466e90d59" providerId="LiveId" clId="{D4806E47-6D68-4646-BB2B-FF0346DEBA0E}" dt="2024-05-05T10:49:26.320" v="7266" actId="1076"/>
        <pc:sldMkLst>
          <pc:docMk/>
          <pc:sldMk cId="609888004" sldId="290"/>
        </pc:sldMkLst>
      </pc:sldChg>
      <pc:sldChg chg="addSp delSp modSp add mod ord">
        <pc:chgData name="Sizz Flair" userId="af38644466e90d59" providerId="LiveId" clId="{D4806E47-6D68-4646-BB2B-FF0346DEBA0E}" dt="2024-05-05T10:57:15.799" v="7374"/>
        <pc:sldMkLst>
          <pc:docMk/>
          <pc:sldMk cId="1405520414" sldId="291"/>
        </pc:sldMkLst>
      </pc:sldChg>
      <pc:sldChg chg="modSp add mod ord">
        <pc:chgData name="Sizz Flair" userId="af38644466e90d59" providerId="LiveId" clId="{D4806E47-6D68-4646-BB2B-FF0346DEBA0E}" dt="2024-05-05T11:02:59.504" v="7592" actId="20577"/>
        <pc:sldMkLst>
          <pc:docMk/>
          <pc:sldMk cId="362749629" sldId="292"/>
        </pc:sldMkLst>
      </pc:sldChg>
      <pc:sldChg chg="addSp delSp modSp add mod">
        <pc:chgData name="Sizz Flair" userId="af38644466e90d59" providerId="LiveId" clId="{D4806E47-6D68-4646-BB2B-FF0346DEBA0E}" dt="2024-05-05T10:57:41.570" v="7377" actId="20577"/>
        <pc:sldMkLst>
          <pc:docMk/>
          <pc:sldMk cId="3696402566" sldId="293"/>
        </pc:sldMkLst>
      </pc:sldChg>
    </pc:docChg>
  </pc:docChgLst>
  <pc:docChgLst>
    <pc:chgData name="Flair Sizz" userId="af38644466e90d59" providerId="Windows Live" clId="Web-{080D9FF3-2635-410E-88D0-0E079405F5EC}"/>
    <pc:docChg chg="addSld modSld sldOrd">
      <pc:chgData name="Flair Sizz" userId="af38644466e90d59" providerId="Windows Live" clId="Web-{080D9FF3-2635-410E-88D0-0E079405F5EC}" dt="2024-07-04T06:09:45.120" v="11" actId="20577"/>
      <pc:docMkLst>
        <pc:docMk/>
      </pc:docMkLst>
      <pc:sldChg chg="modSp add ord replId">
        <pc:chgData name="Flair Sizz" userId="af38644466e90d59" providerId="Windows Live" clId="Web-{080D9FF3-2635-410E-88D0-0E079405F5EC}" dt="2024-07-04T06:09:45.120" v="11" actId="20577"/>
        <pc:sldMkLst>
          <pc:docMk/>
          <pc:sldMk cId="1104944674" sldId="318"/>
        </pc:sldMkLst>
      </pc:sldChg>
    </pc:docChg>
  </pc:docChgLst>
  <pc:docChgLst>
    <pc:chgData name="Sizz Flair" userId="af38644466e90d59" providerId="LiveId" clId="{069A8513-6E78-4A58-896F-D9BA79EE7574}"/>
    <pc:docChg chg="undo redo custSel addSld delSld modSld sldOrd">
      <pc:chgData name="Sizz Flair" userId="af38644466e90d59" providerId="LiveId" clId="{069A8513-6E78-4A58-896F-D9BA79EE7574}" dt="2024-07-04T17:43:44.442" v="6237" actId="1076"/>
      <pc:docMkLst>
        <pc:docMk/>
      </pc:docMkLst>
      <pc:sldChg chg="addSp modSp mod">
        <pc:chgData name="Sizz Flair" userId="af38644466e90d59" providerId="LiveId" clId="{069A8513-6E78-4A58-896F-D9BA79EE7574}" dt="2024-07-04T13:02:19.132" v="1487" actId="1076"/>
        <pc:sldMkLst>
          <pc:docMk/>
          <pc:sldMk cId="3047199212" sldId="256"/>
        </pc:sldMkLst>
      </pc:sldChg>
      <pc:sldChg chg="modSp mod">
        <pc:chgData name="Sizz Flair" userId="af38644466e90d59" providerId="LiveId" clId="{069A8513-6E78-4A58-896F-D9BA79EE7574}" dt="2024-07-04T15:39:20.446" v="5329" actId="20577"/>
        <pc:sldMkLst>
          <pc:docMk/>
          <pc:sldMk cId="2989751897" sldId="258"/>
        </pc:sldMkLst>
      </pc:sldChg>
      <pc:sldChg chg="addSp delSp modSp mod">
        <pc:chgData name="Sizz Flair" userId="af38644466e90d59" providerId="LiveId" clId="{069A8513-6E78-4A58-896F-D9BA79EE7574}" dt="2024-07-04T15:47:32.464" v="5372" actId="20577"/>
        <pc:sldMkLst>
          <pc:docMk/>
          <pc:sldMk cId="3941623396" sldId="313"/>
        </pc:sldMkLst>
      </pc:sldChg>
      <pc:sldChg chg="modSp mod">
        <pc:chgData name="Sizz Flair" userId="af38644466e90d59" providerId="LiveId" clId="{069A8513-6E78-4A58-896F-D9BA79EE7574}" dt="2024-07-04T16:51:48.804" v="5904" actId="113"/>
        <pc:sldMkLst>
          <pc:docMk/>
          <pc:sldMk cId="4085099476" sldId="314"/>
        </pc:sldMkLst>
      </pc:sldChg>
      <pc:sldChg chg="modSp mod">
        <pc:chgData name="Sizz Flair" userId="af38644466e90d59" providerId="LiveId" clId="{069A8513-6E78-4A58-896F-D9BA79EE7574}" dt="2024-07-04T16:46:28.592" v="5700" actId="1076"/>
        <pc:sldMkLst>
          <pc:docMk/>
          <pc:sldMk cId="1388590485" sldId="315"/>
        </pc:sldMkLst>
      </pc:sldChg>
      <pc:sldChg chg="modSp">
        <pc:chgData name="Sizz Flair" userId="af38644466e90d59" providerId="LiveId" clId="{069A8513-6E78-4A58-896F-D9BA79EE7574}" dt="2024-07-04T11:42:32.784" v="175"/>
        <pc:sldMkLst>
          <pc:docMk/>
          <pc:sldMk cId="1565036729" sldId="316"/>
        </pc:sldMkLst>
      </pc:sldChg>
      <pc:sldChg chg="addSp modSp mod">
        <pc:chgData name="Sizz Flair" userId="af38644466e90d59" providerId="LiveId" clId="{069A8513-6E78-4A58-896F-D9BA79EE7574}" dt="2024-07-04T15:50:07.497" v="5375" actId="20577"/>
        <pc:sldMkLst>
          <pc:docMk/>
          <pc:sldMk cId="3891046200" sldId="317"/>
        </pc:sldMkLst>
      </pc:sldChg>
      <pc:sldChg chg="addSp delSp modSp">
        <pc:chgData name="Sizz Flair" userId="af38644466e90d59" providerId="LiveId" clId="{069A8513-6E78-4A58-896F-D9BA79EE7574}" dt="2024-07-04T15:55:59.404" v="5380"/>
        <pc:sldMkLst>
          <pc:docMk/>
          <pc:sldMk cId="1104944674" sldId="318"/>
        </pc:sldMkLst>
      </pc:sldChg>
      <pc:sldChg chg="addSp modSp mod">
        <pc:chgData name="Sizz Flair" userId="af38644466e90d59" providerId="LiveId" clId="{069A8513-6E78-4A58-896F-D9BA79EE7574}" dt="2024-07-04T15:59:46.080" v="5382"/>
        <pc:sldMkLst>
          <pc:docMk/>
          <pc:sldMk cId="4021234804" sldId="321"/>
        </pc:sldMkLst>
      </pc:sldChg>
      <pc:sldChg chg="modSp mod">
        <pc:chgData name="Sizz Flair" userId="af38644466e90d59" providerId="LiveId" clId="{069A8513-6E78-4A58-896F-D9BA79EE7574}" dt="2024-07-04T12:31:42.099" v="770" actId="1076"/>
        <pc:sldMkLst>
          <pc:docMk/>
          <pc:sldMk cId="2672640992" sldId="322"/>
        </pc:sldMkLst>
      </pc:sldChg>
      <pc:sldChg chg="modSp add mod">
        <pc:chgData name="Sizz Flair" userId="af38644466e90d59" providerId="LiveId" clId="{069A8513-6E78-4A58-896F-D9BA79EE7574}" dt="2024-07-04T16:13:42.709" v="5425" actId="20577"/>
        <pc:sldMkLst>
          <pc:docMk/>
          <pc:sldMk cId="2983569516" sldId="323"/>
        </pc:sldMkLst>
      </pc:sldChg>
      <pc:sldChg chg="addSp delSp modSp add mod ord">
        <pc:chgData name="Sizz Flair" userId="af38644466e90d59" providerId="LiveId" clId="{069A8513-6E78-4A58-896F-D9BA79EE7574}" dt="2024-07-04T16:02:51.707" v="5407" actId="1076"/>
        <pc:sldMkLst>
          <pc:docMk/>
          <pc:sldMk cId="2928040678" sldId="324"/>
        </pc:sldMkLst>
      </pc:sldChg>
      <pc:sldChg chg="modSp add mod ord">
        <pc:chgData name="Sizz Flair" userId="af38644466e90d59" providerId="LiveId" clId="{069A8513-6E78-4A58-896F-D9BA79EE7574}" dt="2024-07-04T17:14:40.213" v="6056" actId="113"/>
        <pc:sldMkLst>
          <pc:docMk/>
          <pc:sldMk cId="2787696743" sldId="325"/>
        </pc:sldMkLst>
      </pc:sldChg>
      <pc:sldChg chg="addSp delSp modSp add mod">
        <pc:chgData name="Sizz Flair" userId="af38644466e90d59" providerId="LiveId" clId="{069A8513-6E78-4A58-896F-D9BA79EE7574}" dt="2024-07-04T13:45:46.005" v="2579" actId="1076"/>
        <pc:sldMkLst>
          <pc:docMk/>
          <pc:sldMk cId="378561071" sldId="326"/>
        </pc:sldMkLst>
      </pc:sldChg>
      <pc:sldChg chg="addSp delSp modSp add mod">
        <pc:chgData name="Sizz Flair" userId="af38644466e90d59" providerId="LiveId" clId="{069A8513-6E78-4A58-896F-D9BA79EE7574}" dt="2024-07-04T14:17:37.836" v="3472" actId="20577"/>
        <pc:sldMkLst>
          <pc:docMk/>
          <pc:sldMk cId="3446954360" sldId="327"/>
        </pc:sldMkLst>
      </pc:sldChg>
      <pc:sldChg chg="addSp modSp add mod ord">
        <pc:chgData name="Sizz Flair" userId="af38644466e90d59" providerId="LiveId" clId="{069A8513-6E78-4A58-896F-D9BA79EE7574}" dt="2024-07-04T16:16:15.405" v="5428" actId="14100"/>
        <pc:sldMkLst>
          <pc:docMk/>
          <pc:sldMk cId="4017196388" sldId="328"/>
        </pc:sldMkLst>
      </pc:sldChg>
      <pc:sldChg chg="addSp delSp modSp add mod ord">
        <pc:chgData name="Sizz Flair" userId="af38644466e90d59" providerId="LiveId" clId="{069A8513-6E78-4A58-896F-D9BA79EE7574}" dt="2024-07-04T14:58:19.325" v="4593" actId="20577"/>
        <pc:sldMkLst>
          <pc:docMk/>
          <pc:sldMk cId="4085454335" sldId="329"/>
        </pc:sldMkLst>
      </pc:sldChg>
      <pc:sldChg chg="addSp delSp modSp add mod">
        <pc:chgData name="Sizz Flair" userId="af38644466e90d59" providerId="LiveId" clId="{069A8513-6E78-4A58-896F-D9BA79EE7574}" dt="2024-07-04T15:33:50.043" v="5276"/>
        <pc:sldMkLst>
          <pc:docMk/>
          <pc:sldMk cId="875092284" sldId="330"/>
        </pc:sldMkLst>
      </pc:sldChg>
      <pc:sldChg chg="addSp delSp modSp add mod">
        <pc:chgData name="Sizz Flair" userId="af38644466e90d59" providerId="LiveId" clId="{069A8513-6E78-4A58-896F-D9BA79EE7574}" dt="2024-07-04T15:22:45.808" v="4918" actId="20577"/>
        <pc:sldMkLst>
          <pc:docMk/>
          <pc:sldMk cId="2450612911" sldId="331"/>
        </pc:sldMkLst>
      </pc:sldChg>
      <pc:sldChg chg="addSp modSp add mod ord">
        <pc:chgData name="Sizz Flair" userId="af38644466e90d59" providerId="LiveId" clId="{069A8513-6E78-4A58-896F-D9BA79EE7574}" dt="2024-07-04T16:20:30.630" v="5430"/>
        <pc:sldMkLst>
          <pc:docMk/>
          <pc:sldMk cId="2920157054" sldId="332"/>
        </pc:sldMkLst>
      </pc:sldChg>
      <pc:sldChg chg="add del">
        <pc:chgData name="Sizz Flair" userId="af38644466e90d59" providerId="LiveId" clId="{069A8513-6E78-4A58-896F-D9BA79EE7574}" dt="2024-07-04T15:11:18.240" v="4855" actId="47"/>
        <pc:sldMkLst>
          <pc:docMk/>
          <pc:sldMk cId="3409244173" sldId="332"/>
        </pc:sldMkLst>
      </pc:sldChg>
      <pc:sldChg chg="addSp delSp modSp add mod ord">
        <pc:chgData name="Sizz Flair" userId="af38644466e90d59" providerId="LiveId" clId="{069A8513-6E78-4A58-896F-D9BA79EE7574}" dt="2024-07-04T16:24:13.136" v="5483" actId="20577"/>
        <pc:sldMkLst>
          <pc:docMk/>
          <pc:sldMk cId="1902578492" sldId="333"/>
        </pc:sldMkLst>
      </pc:sldChg>
      <pc:sldChg chg="add del">
        <pc:chgData name="Sizz Flair" userId="af38644466e90d59" providerId="LiveId" clId="{069A8513-6E78-4A58-896F-D9BA79EE7574}" dt="2024-07-04T17:17:14.097" v="6058" actId="47"/>
        <pc:sldMkLst>
          <pc:docMk/>
          <pc:sldMk cId="736678738" sldId="334"/>
        </pc:sldMkLst>
      </pc:sldChg>
      <pc:sldChg chg="addSp delSp modSp add mod ord">
        <pc:chgData name="Sizz Flair" userId="af38644466e90d59" providerId="LiveId" clId="{069A8513-6E78-4A58-896F-D9BA79EE7574}" dt="2024-07-04T17:43:44.442" v="6237" actId="1076"/>
        <pc:sldMkLst>
          <pc:docMk/>
          <pc:sldMk cId="1900493123" sldId="3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E0641-5008-417E-946A-607BE829810E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4EAC4-6882-4D5C-AC2C-2EF4643A2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916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r>
              <a:rPr lang="ko-KR" altLang="en-US" dirty="0"/>
              <a:t>에 대한 </a:t>
            </a:r>
            <a:r>
              <a:rPr lang="en-US" altLang="ko-KR" dirty="0"/>
              <a:t>Neural ODE </a:t>
            </a:r>
            <a:r>
              <a:rPr lang="ko-KR" altLang="en-US" dirty="0"/>
              <a:t>코드를 들여다 보겠습니다</a:t>
            </a:r>
            <a:r>
              <a:rPr lang="en-US" altLang="ko-KR" dirty="0"/>
              <a:t>. </a:t>
            </a:r>
            <a:r>
              <a:rPr lang="ko-KR" altLang="en-US" dirty="0"/>
              <a:t>사실 </a:t>
            </a:r>
            <a:r>
              <a:rPr lang="en-US" altLang="ko-KR" dirty="0"/>
              <a:t>Neural ODE</a:t>
            </a:r>
            <a:r>
              <a:rPr lang="ko-KR" altLang="en-US" dirty="0"/>
              <a:t>의 강점이 많이 잘 나타나는 데이터셋은 시계열 데이터라 이 실험은 데모에 가깝습니다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보면 </a:t>
            </a:r>
            <a:r>
              <a:rPr lang="en-US" altLang="ko-KR" dirty="0" err="1"/>
              <a:t>Concat</a:t>
            </a:r>
            <a:r>
              <a:rPr lang="en-US" altLang="ko-KR" dirty="0"/>
              <a:t> Conv </a:t>
            </a:r>
            <a:r>
              <a:rPr lang="ko-KR" altLang="en-US" dirty="0"/>
              <a:t>블록 </a:t>
            </a:r>
            <a:r>
              <a:rPr lang="en-US" altLang="ko-KR" dirty="0"/>
              <a:t>2</a:t>
            </a:r>
            <a:r>
              <a:rPr lang="ko-KR" altLang="en-US" dirty="0"/>
              <a:t>개가 </a:t>
            </a:r>
            <a:r>
              <a:rPr lang="ko-KR" altLang="en-US" dirty="0" err="1"/>
              <a:t>쌇인</a:t>
            </a:r>
            <a:r>
              <a:rPr lang="ko-KR" altLang="en-US" dirty="0"/>
              <a:t> 일반적인 네트워크고</a:t>
            </a:r>
            <a:r>
              <a:rPr lang="en-US" altLang="ko-KR" dirty="0"/>
              <a:t>, </a:t>
            </a:r>
            <a:r>
              <a:rPr lang="ko-KR" altLang="en-US" dirty="0"/>
              <a:t>특이하게 이 </a:t>
            </a:r>
            <a:r>
              <a:rPr lang="en-US" altLang="ko-KR" dirty="0" err="1"/>
              <a:t>ConcatConv</a:t>
            </a:r>
            <a:r>
              <a:rPr lang="en-US" altLang="ko-KR" dirty="0"/>
              <a:t> </a:t>
            </a:r>
            <a:r>
              <a:rPr lang="ko-KR" altLang="en-US" dirty="0"/>
              <a:t>블록에 시각이 입력으로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위에 정의를 보시면</a:t>
            </a:r>
            <a:r>
              <a:rPr lang="en-US" altLang="ko-KR" dirty="0"/>
              <a:t>, </a:t>
            </a:r>
            <a:r>
              <a:rPr lang="ko-KR" altLang="en-US" dirty="0"/>
              <a:t>시각을 복제해서 채널 한 층을 통째로 시각을 곱해서 넣어주는 방식으로 </a:t>
            </a:r>
            <a:r>
              <a:rPr lang="ko-KR" altLang="en-US" dirty="0" err="1"/>
              <a:t>컨볼루션</a:t>
            </a:r>
            <a:r>
              <a:rPr lang="ko-KR" altLang="en-US" dirty="0"/>
              <a:t> 네트워크에 시각 정보를 주도록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x: 1000,64,6,6</a:t>
            </a:r>
          </a:p>
          <a:p>
            <a:r>
              <a:rPr lang="en-US" altLang="ko-KR" dirty="0"/>
              <a:t>t: float</a:t>
            </a:r>
          </a:p>
          <a:p>
            <a:endParaRPr lang="en-US" altLang="ko-KR" dirty="0"/>
          </a:p>
          <a:p>
            <a:r>
              <a:rPr lang="en-US" altLang="ko-KR" dirty="0" err="1"/>
              <a:t>tt</a:t>
            </a:r>
            <a:r>
              <a:rPr lang="en-US" altLang="ko-KR" dirty="0"/>
              <a:t>: 1000,1,6,6</a:t>
            </a:r>
          </a:p>
          <a:p>
            <a:r>
              <a:rPr lang="en-US" altLang="ko-KR" dirty="0" err="1"/>
              <a:t>ttx</a:t>
            </a:r>
            <a:r>
              <a:rPr lang="en-US" altLang="ko-KR" dirty="0"/>
              <a:t>: 1000,65,6,6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91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방금 보셨던 </a:t>
            </a:r>
            <a:r>
              <a:rPr lang="en-US" altLang="ko-KR" dirty="0"/>
              <a:t>ODE </a:t>
            </a:r>
            <a:r>
              <a:rPr lang="en-US" altLang="ko-KR" dirty="0" err="1"/>
              <a:t>func</a:t>
            </a:r>
            <a:r>
              <a:rPr lang="ko-KR" altLang="en-US" dirty="0"/>
              <a:t>이라는 미분계수를 추정하는 네트워크가 </a:t>
            </a:r>
            <a:r>
              <a:rPr lang="en-US" altLang="ko-KR" dirty="0"/>
              <a:t>ODE Block</a:t>
            </a:r>
            <a:r>
              <a:rPr lang="ko-KR" altLang="en-US" dirty="0"/>
              <a:t>이라는 클래스에 통합이 되어 있습니다</a:t>
            </a:r>
            <a:r>
              <a:rPr lang="en-US" altLang="ko-KR" dirty="0"/>
              <a:t>. </a:t>
            </a:r>
            <a:r>
              <a:rPr lang="ko-KR" altLang="en-US" dirty="0"/>
              <a:t>그리고 이 </a:t>
            </a:r>
            <a:r>
              <a:rPr lang="en-US" altLang="ko-KR" dirty="0"/>
              <a:t>Block</a:t>
            </a:r>
            <a:r>
              <a:rPr lang="ko-KR" altLang="en-US" dirty="0"/>
              <a:t>에 입력이 들어오면</a:t>
            </a:r>
            <a:r>
              <a:rPr lang="en-US" altLang="ko-KR" dirty="0"/>
              <a:t>, </a:t>
            </a:r>
            <a:r>
              <a:rPr lang="en-US" altLang="ko-KR" dirty="0" err="1"/>
              <a:t>odeint</a:t>
            </a:r>
            <a:r>
              <a:rPr lang="ko-KR" altLang="en-US" dirty="0"/>
              <a:t>라는 함수가 네트워크와 </a:t>
            </a:r>
            <a:r>
              <a:rPr lang="en-US" altLang="ko-KR" dirty="0"/>
              <a:t>x</a:t>
            </a:r>
            <a:r>
              <a:rPr lang="ko-KR" altLang="en-US" dirty="0"/>
              <a:t>를 인자로 받아서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</a:t>
            </a:r>
            <a:r>
              <a:rPr lang="ko-KR" altLang="en-US" dirty="0"/>
              <a:t>까지 적분을 진행하고</a:t>
            </a:r>
            <a:r>
              <a:rPr lang="en-US" altLang="ko-KR" dirty="0"/>
              <a:t>, </a:t>
            </a:r>
            <a:r>
              <a:rPr lang="ko-KR" altLang="en-US" dirty="0" err="1"/>
              <a:t>근사된</a:t>
            </a:r>
            <a:r>
              <a:rPr lang="ko-KR" altLang="en-US" dirty="0"/>
              <a:t> </a:t>
            </a:r>
            <a:r>
              <a:rPr lang="ko-KR" altLang="en-US" dirty="0" err="1"/>
              <a:t>함숫값을</a:t>
            </a:r>
            <a:r>
              <a:rPr lang="ko-KR" altLang="en-US" dirty="0"/>
              <a:t> 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698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99B26-A075-0571-CF5B-3CA916BD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3D45E1-4BAA-E88C-541B-A6BB56C26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CDC0A8-C8B4-20E8-2731-840E22FA4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</a:t>
            </a:r>
            <a:r>
              <a:rPr lang="en-US" altLang="ko-KR" dirty="0"/>
              <a:t>Generative </a:t>
            </a:r>
            <a:r>
              <a:rPr lang="en-US" altLang="ko-KR" dirty="0" err="1"/>
              <a:t>Latant</a:t>
            </a:r>
            <a:r>
              <a:rPr lang="en-US" altLang="ko-KR" dirty="0"/>
              <a:t> Function Time-series Model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논문에는 </a:t>
            </a:r>
            <a:r>
              <a:rPr lang="en-US" altLang="ko-KR" dirty="0"/>
              <a:t>Continuous Normalizing Flow</a:t>
            </a:r>
            <a:r>
              <a:rPr lang="ko-KR" altLang="en-US" dirty="0"/>
              <a:t>라는 실험도 나와있는데</a:t>
            </a:r>
            <a:r>
              <a:rPr lang="en-US" altLang="ko-KR" dirty="0"/>
              <a:t>, </a:t>
            </a:r>
            <a:r>
              <a:rPr lang="ko-KR" altLang="en-US" dirty="0"/>
              <a:t>이걸 이해하려면 </a:t>
            </a:r>
            <a:r>
              <a:rPr lang="en-US" altLang="ko-KR" dirty="0"/>
              <a:t>Normalizing Flow</a:t>
            </a:r>
            <a:r>
              <a:rPr lang="ko-KR" altLang="en-US" dirty="0"/>
              <a:t>라는 논문도 이해를 </a:t>
            </a:r>
            <a:r>
              <a:rPr lang="ko-KR" altLang="en-US" dirty="0" err="1"/>
              <a:t>해야하다보니</a:t>
            </a:r>
            <a:r>
              <a:rPr lang="ko-KR" altLang="en-US" dirty="0"/>
              <a:t> 제가 이해를 못해서 생략하게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처음에 이 논문을 소개드릴 </a:t>
            </a:r>
            <a:r>
              <a:rPr lang="ko-KR" altLang="en-US" dirty="0" err="1"/>
              <a:t>떄</a:t>
            </a:r>
            <a:r>
              <a:rPr lang="ko-KR" altLang="en-US" dirty="0"/>
              <a:t> </a:t>
            </a:r>
            <a:r>
              <a:rPr lang="ko-KR" altLang="en-US" dirty="0" err="1"/>
              <a:t>불균일</a:t>
            </a:r>
            <a:r>
              <a:rPr lang="ko-KR" altLang="en-US" dirty="0"/>
              <a:t> 시간간격에 대해 말씀드렸었는데</a:t>
            </a:r>
            <a:r>
              <a:rPr lang="en-US" altLang="ko-KR" dirty="0"/>
              <a:t>, </a:t>
            </a:r>
            <a:r>
              <a:rPr lang="ko-KR" altLang="en-US" dirty="0"/>
              <a:t>이 논문에서는 </a:t>
            </a:r>
            <a:r>
              <a:rPr lang="en-US" altLang="ko-KR" dirty="0"/>
              <a:t>Variational RNN encoder</a:t>
            </a:r>
            <a:r>
              <a:rPr lang="ko-KR" altLang="en-US" dirty="0"/>
              <a:t>를 이용한 예측 모델을 제안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여기 가운데에 보시면 아까 말씀드렸던 </a:t>
            </a:r>
            <a:r>
              <a:rPr lang="en-US" altLang="ko-KR" dirty="0"/>
              <a:t>VAE</a:t>
            </a:r>
            <a:r>
              <a:rPr lang="ko-KR" altLang="en-US" dirty="0"/>
              <a:t>의 </a:t>
            </a:r>
            <a:r>
              <a:rPr lang="en-US" altLang="ko-KR" dirty="0" err="1"/>
              <a:t>reparametrization</a:t>
            </a:r>
            <a:r>
              <a:rPr lang="en-US" altLang="ko-KR" dirty="0"/>
              <a:t> trick</a:t>
            </a:r>
            <a:r>
              <a:rPr lang="ko-KR" altLang="en-US" dirty="0"/>
              <a:t>이 삽입이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모델은 그래서 </a:t>
            </a:r>
            <a:r>
              <a:rPr lang="en-US" altLang="ko-KR" dirty="0"/>
              <a:t>RNN</a:t>
            </a:r>
            <a:r>
              <a:rPr lang="ko-KR" altLang="en-US" dirty="0"/>
              <a:t>에 시계열 데이터를 인코딩 한 뒤</a:t>
            </a:r>
            <a:r>
              <a:rPr lang="en-US" altLang="ko-KR" dirty="0"/>
              <a:t>,</a:t>
            </a:r>
            <a:r>
              <a:rPr lang="ko-KR" altLang="en-US" dirty="0"/>
              <a:t> 역순으로 넣어서 마지막 </a:t>
            </a:r>
            <a:r>
              <a:rPr lang="en-US" altLang="ko-KR" dirty="0"/>
              <a:t>output</a:t>
            </a:r>
            <a:r>
              <a:rPr lang="ko-KR" altLang="en-US" dirty="0"/>
              <a:t>을 </a:t>
            </a:r>
            <a:r>
              <a:rPr lang="en-US" altLang="ko-KR" dirty="0"/>
              <a:t>Latent vector</a:t>
            </a:r>
            <a:r>
              <a:rPr lang="ko-KR" altLang="en-US" dirty="0"/>
              <a:t>화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latent vector</a:t>
            </a:r>
            <a:r>
              <a:rPr lang="ko-KR" altLang="en-US" dirty="0"/>
              <a:t>를 </a:t>
            </a:r>
            <a:r>
              <a:rPr lang="en-US" altLang="ko-KR" dirty="0"/>
              <a:t>ODE solver</a:t>
            </a:r>
            <a:r>
              <a:rPr lang="ko-KR" altLang="en-US" dirty="0"/>
              <a:t>에 </a:t>
            </a:r>
            <a:r>
              <a:rPr lang="en-US" altLang="ko-KR" dirty="0"/>
              <a:t>time points</a:t>
            </a:r>
            <a:r>
              <a:rPr lang="ko-KR" altLang="en-US" dirty="0"/>
              <a:t>와 같이 넣어서 이후 시점의 </a:t>
            </a:r>
            <a:r>
              <a:rPr lang="en-US" altLang="ko-KR" dirty="0"/>
              <a:t>latent vector</a:t>
            </a:r>
            <a:r>
              <a:rPr lang="ko-KR" altLang="en-US" dirty="0"/>
              <a:t>를 추론해내고</a:t>
            </a:r>
            <a:r>
              <a:rPr lang="en-US" altLang="ko-KR" dirty="0"/>
              <a:t>, decoder</a:t>
            </a:r>
            <a:r>
              <a:rPr lang="ko-KR" altLang="en-US" dirty="0"/>
              <a:t>를 이용해 복원합니다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decoder</a:t>
            </a:r>
            <a:r>
              <a:rPr lang="ko-KR" altLang="en-US" dirty="0"/>
              <a:t>를 이용해 복원한 좌표와 실제 </a:t>
            </a:r>
            <a:r>
              <a:rPr lang="ko-KR" altLang="en-US" dirty="0" err="1"/>
              <a:t>좌표간의</a:t>
            </a:r>
            <a:r>
              <a:rPr lang="ko-KR" altLang="en-US" dirty="0"/>
              <a:t> 차이를 </a:t>
            </a:r>
            <a:r>
              <a:rPr lang="en-US" altLang="ko-KR" dirty="0"/>
              <a:t>VAE</a:t>
            </a:r>
            <a:r>
              <a:rPr lang="ko-KR" altLang="en-US" dirty="0"/>
              <a:t>의 </a:t>
            </a:r>
            <a:r>
              <a:rPr lang="en-US" altLang="ko-KR" dirty="0"/>
              <a:t>Loss</a:t>
            </a:r>
            <a:r>
              <a:rPr lang="ko-KR" altLang="en-US" dirty="0"/>
              <a:t>를 이용해 업데이트합니다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3FFC7D-039B-8B9A-F217-610A1ACDF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503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이게 실제 훈련 코드입니다</a:t>
            </a:r>
            <a:r>
              <a:rPr lang="en-US" altLang="ko-KR" dirty="0"/>
              <a:t>. </a:t>
            </a:r>
            <a:r>
              <a:rPr lang="ko-KR" altLang="en-US" dirty="0"/>
              <a:t>여기서 각 경로가 시점의 역순으로 들어가게 되고</a:t>
            </a:r>
            <a:r>
              <a:rPr lang="en-US" altLang="ko-KR" dirty="0"/>
              <a:t>, </a:t>
            </a:r>
            <a:r>
              <a:rPr lang="ko-KR" altLang="en-US" dirty="0"/>
              <a:t>입력 경로의 시점은 일정합니다</a:t>
            </a:r>
            <a:r>
              <a:rPr lang="en-US" altLang="ko-KR" dirty="0"/>
              <a:t>. </a:t>
            </a:r>
            <a:r>
              <a:rPr lang="ko-KR" altLang="en-US" dirty="0"/>
              <a:t>출력을 할 때에는 시점을 넣어줘서 네트워크가 추론을 하게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</a:t>
            </a:r>
            <a:r>
              <a:rPr lang="ko-KR" altLang="en-US" dirty="0" err="1"/>
              <a:t>적분된</a:t>
            </a:r>
            <a:r>
              <a:rPr lang="ko-KR" altLang="en-US" dirty="0"/>
              <a:t> </a:t>
            </a:r>
            <a:r>
              <a:rPr lang="en-US" altLang="ko-KR" dirty="0"/>
              <a:t>latent vector</a:t>
            </a:r>
            <a:r>
              <a:rPr lang="ko-KR" altLang="en-US" dirty="0"/>
              <a:t>들을 </a:t>
            </a:r>
            <a:r>
              <a:rPr lang="en-US" altLang="ko-KR" dirty="0"/>
              <a:t>decoder</a:t>
            </a:r>
            <a:r>
              <a:rPr lang="ko-KR" altLang="en-US" dirty="0"/>
              <a:t>를 이용해 입력 공간으로 꺼냅니다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92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실험을 돌리면 이런 결과가 나옵니다</a:t>
            </a:r>
            <a:r>
              <a:rPr lang="en-US" altLang="ko-KR" dirty="0"/>
              <a:t>. </a:t>
            </a:r>
            <a:r>
              <a:rPr lang="ko-KR" altLang="en-US" dirty="0"/>
              <a:t>위는 </a:t>
            </a:r>
            <a:r>
              <a:rPr lang="en-US" altLang="ko-KR" dirty="0"/>
              <a:t>RNN</a:t>
            </a:r>
            <a:r>
              <a:rPr lang="ko-KR" altLang="en-US" dirty="0"/>
              <a:t>으로 추론한 결과이고</a:t>
            </a:r>
            <a:r>
              <a:rPr lang="en-US" altLang="ko-KR" dirty="0"/>
              <a:t>, </a:t>
            </a:r>
            <a:r>
              <a:rPr lang="ko-KR" altLang="en-US" dirty="0"/>
              <a:t>아래는 </a:t>
            </a:r>
            <a:r>
              <a:rPr lang="en-US" altLang="ko-KR" dirty="0"/>
              <a:t>Neural ODE</a:t>
            </a:r>
            <a:r>
              <a:rPr lang="ko-KR" altLang="en-US" dirty="0"/>
              <a:t>로 예측한 것입니다</a:t>
            </a:r>
            <a:r>
              <a:rPr lang="en-US" altLang="ko-KR" dirty="0"/>
              <a:t>. </a:t>
            </a:r>
            <a:r>
              <a:rPr lang="ko-KR" altLang="en-US" dirty="0"/>
              <a:t>보면 훨씬 안정적이고 </a:t>
            </a:r>
            <a:r>
              <a:rPr lang="en-US" altLang="ko-KR" dirty="0"/>
              <a:t>extrapolation</a:t>
            </a:r>
            <a:r>
              <a:rPr lang="ko-KR" altLang="en-US" dirty="0"/>
              <a:t>도 잘 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07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7D8A1-922F-7899-490B-F149F32B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D7550B-4A99-8F52-A6F7-12E5507A9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FB0085-86E1-E8F1-82E5-6AA95DA63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822E7-E544-2690-AC09-14F66061D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6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D7AA6-0936-E827-B773-5BE219647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60E130-E7A5-4EEB-C3F7-38192F178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147139-9F73-444D-6399-606EDFE3B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Ordinary</a:t>
            </a:r>
            <a:r>
              <a:rPr lang="ko-KR" altLang="en-US" dirty="0"/>
              <a:t> </a:t>
            </a:r>
            <a:r>
              <a:rPr lang="en-US" altLang="ko-KR" dirty="0"/>
              <a:t>Differential Equation</a:t>
            </a:r>
            <a:r>
              <a:rPr lang="ko-KR" altLang="en-US" dirty="0"/>
              <a:t>의 등장 배경에 대해 설명을 하겠습니다</a:t>
            </a:r>
            <a:r>
              <a:rPr lang="en-US" altLang="ko-KR" dirty="0"/>
              <a:t>. </a:t>
            </a:r>
            <a:r>
              <a:rPr lang="ko-KR" altLang="en-US" dirty="0"/>
              <a:t>우리는 연구를 할 때 여러 가지 시계열 데이터를 마주하게 됩니다</a:t>
            </a:r>
            <a:r>
              <a:rPr lang="en-US" altLang="ko-KR" dirty="0"/>
              <a:t>. </a:t>
            </a:r>
            <a:r>
              <a:rPr lang="ko-KR" altLang="en-US" dirty="0"/>
              <a:t>대표적인 거로는 현재 연구실에서 사용중인 축구 선수의 이동 경로 데이터가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데이터에 대해 우리는 보통 </a:t>
            </a:r>
            <a:r>
              <a:rPr lang="en-US" altLang="ko-KR" dirty="0"/>
              <a:t>RNN</a:t>
            </a:r>
            <a:r>
              <a:rPr lang="ko-KR" altLang="en-US" dirty="0"/>
              <a:t>이나 트랜스포머 기반 모델을 이용해 미래 경로나 어떠한 특성을 예측하려고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그림과 같이 우리가 이렇게 시점과 </a:t>
            </a:r>
            <a:r>
              <a:rPr lang="ko-KR" altLang="en-US" dirty="0" err="1"/>
              <a:t>관측값이</a:t>
            </a:r>
            <a:r>
              <a:rPr lang="ko-KR" altLang="en-US" dirty="0"/>
              <a:t> </a:t>
            </a:r>
            <a:r>
              <a:rPr lang="ko-KR" altLang="en-US" dirty="0" err="1"/>
              <a:t>불균일한</a:t>
            </a:r>
            <a:r>
              <a:rPr lang="ko-KR" altLang="en-US" dirty="0"/>
              <a:t> 시간 간격으로 주어졌다고 생각하면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과 </a:t>
            </a:r>
            <a:r>
              <a:rPr lang="en-US" altLang="ko-KR" dirty="0"/>
              <a:t>Transformer</a:t>
            </a:r>
            <a:r>
              <a:rPr lang="ko-KR" altLang="en-US" dirty="0"/>
              <a:t>에서는 미래의 특정 시점을 예측하는 것이 가능하지 않거나</a:t>
            </a:r>
            <a:r>
              <a:rPr lang="en-US" altLang="ko-KR" dirty="0"/>
              <a:t>, </a:t>
            </a:r>
            <a:r>
              <a:rPr lang="ko-KR" altLang="en-US" dirty="0"/>
              <a:t>가능하더라도 매우 복잡하고 어려운 방법을 써야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혹은</a:t>
            </a:r>
            <a:r>
              <a:rPr lang="en-US" altLang="ko-KR" dirty="0"/>
              <a:t>, </a:t>
            </a:r>
            <a:r>
              <a:rPr lang="ko-KR" altLang="en-US" dirty="0"/>
              <a:t>균일한 시간 간격으로 주어졌을 때</a:t>
            </a:r>
            <a:r>
              <a:rPr lang="en-US" altLang="ko-KR" dirty="0"/>
              <a:t>, </a:t>
            </a:r>
            <a:r>
              <a:rPr lang="ko-KR" altLang="en-US" dirty="0"/>
              <a:t>어떤 두 시간 간격 사이에 있는 시간에서의 위치를 예측하는 것도 어렵습니다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3689CE-BC85-DD59-EA1F-99E4C20F2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69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Neural ODE</a:t>
            </a:r>
            <a:r>
              <a:rPr lang="ko-KR" altLang="en-US" dirty="0"/>
              <a:t>는 이런 역학적 시계열 데이터에서</a:t>
            </a:r>
            <a:r>
              <a:rPr lang="en-US" altLang="ko-KR" dirty="0"/>
              <a:t>, </a:t>
            </a:r>
            <a:r>
              <a:rPr lang="ko-KR" altLang="en-US" dirty="0" err="1"/>
              <a:t>시간축에</a:t>
            </a:r>
            <a:r>
              <a:rPr lang="ko-KR" altLang="en-US" dirty="0"/>
              <a:t> 상대적으로 자유로운 모델을 만들기 위한 시도라고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</a:t>
            </a:r>
            <a:r>
              <a:rPr lang="en-US" altLang="ko-KR" dirty="0"/>
              <a:t>Residual Network</a:t>
            </a:r>
            <a:r>
              <a:rPr lang="ko-KR" altLang="en-US" dirty="0"/>
              <a:t>를 이용해 어떠한 상태의 변화를 예측한 것이고</a:t>
            </a:r>
            <a:r>
              <a:rPr lang="en-US" altLang="ko-KR" dirty="0"/>
              <a:t>, </a:t>
            </a:r>
            <a:r>
              <a:rPr lang="ko-KR" altLang="en-US" dirty="0"/>
              <a:t>오른쪽은 </a:t>
            </a:r>
            <a:r>
              <a:rPr lang="en-US" altLang="ko-KR" dirty="0"/>
              <a:t>Neural ODE</a:t>
            </a:r>
            <a:r>
              <a:rPr lang="ko-KR" altLang="en-US" dirty="0"/>
              <a:t>를 이용해 어떠한 상태의 변화를 예측한 것입니다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보시다시피</a:t>
            </a:r>
            <a:r>
              <a:rPr lang="en-US" altLang="ko-KR" dirty="0"/>
              <a:t>, Neural ODE</a:t>
            </a:r>
            <a:r>
              <a:rPr lang="ko-KR" altLang="en-US" dirty="0"/>
              <a:t>가 훨씬 자연스럽고 연속적인 경로를 예측할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논문에 본격적으로 들어가기 앞서 </a:t>
            </a:r>
            <a:r>
              <a:rPr lang="en-US" altLang="ko-KR" dirty="0"/>
              <a:t>Preliminary</a:t>
            </a:r>
            <a:r>
              <a:rPr lang="ko-KR" altLang="en-US" dirty="0"/>
              <a:t>를 몇 개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2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ODE, Ordinary Differential Equation </a:t>
            </a:r>
            <a:r>
              <a:rPr lang="ko-KR" altLang="en-US" dirty="0"/>
              <a:t>이라는 것은 함수와</a:t>
            </a:r>
            <a:r>
              <a:rPr lang="en-US" altLang="ko-KR" dirty="0"/>
              <a:t>, </a:t>
            </a:r>
            <a:r>
              <a:rPr lang="ko-KR" altLang="en-US" dirty="0"/>
              <a:t>그 미분들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1</a:t>
            </a:r>
            <a:r>
              <a:rPr lang="ko-KR" altLang="en-US" dirty="0"/>
              <a:t>계도함수</a:t>
            </a:r>
            <a:r>
              <a:rPr lang="en-US" altLang="ko-KR" dirty="0"/>
              <a:t>, 2</a:t>
            </a:r>
            <a:r>
              <a:rPr lang="ko-KR" altLang="en-US" dirty="0"/>
              <a:t>계도함수</a:t>
            </a:r>
            <a:r>
              <a:rPr lang="en-US" altLang="ko-KR" dirty="0"/>
              <a:t>, 3</a:t>
            </a:r>
            <a:r>
              <a:rPr lang="ko-KR" altLang="en-US" dirty="0"/>
              <a:t>계도함수 등으로 이루어진</a:t>
            </a:r>
            <a:r>
              <a:rPr lang="en-US" altLang="ko-KR" dirty="0"/>
              <a:t>,</a:t>
            </a:r>
            <a:r>
              <a:rPr lang="ko-KR" altLang="en-US" dirty="0"/>
              <a:t> 한 개의 변수를 가진 방정식입니다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오른쪽에 간단한 예제를 </a:t>
            </a:r>
            <a:r>
              <a:rPr lang="ko-KR" altLang="en-US" dirty="0" err="1"/>
              <a:t>적어놓았습니다</a:t>
            </a:r>
            <a:r>
              <a:rPr lang="en-US" altLang="ko-KR" dirty="0"/>
              <a:t>. (</a:t>
            </a:r>
            <a:r>
              <a:rPr lang="ko-KR" altLang="en-US" dirty="0"/>
              <a:t>식 읽기</a:t>
            </a:r>
            <a:r>
              <a:rPr lang="en-US" altLang="ko-KR" dirty="0"/>
              <a:t>) </a:t>
            </a:r>
            <a:r>
              <a:rPr lang="ko-KR" altLang="en-US" dirty="0"/>
              <a:t>위 식을 만족하는 식은 아래와 같이 </a:t>
            </a:r>
            <a:r>
              <a:rPr lang="en-US" altLang="ko-KR" dirty="0" err="1"/>
              <a:t>ce^x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ko-KR" altLang="en-US" dirty="0" err="1"/>
              <a:t>지수함수입니다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예제를 보시면 아시겠지만 미분 방정식의 해는 </a:t>
            </a:r>
            <a:r>
              <a:rPr lang="ko-KR" altLang="en-US" dirty="0" err="1"/>
              <a:t>함수족입니다</a:t>
            </a:r>
            <a:r>
              <a:rPr lang="en-US" altLang="ko-KR" dirty="0"/>
              <a:t>. </a:t>
            </a:r>
            <a:r>
              <a:rPr lang="ko-KR" altLang="en-US" dirty="0"/>
              <a:t>초기 값이 적절히 주어지면 단 하나의 함수가 나오고</a:t>
            </a:r>
            <a:r>
              <a:rPr lang="en-US" altLang="ko-KR" dirty="0"/>
              <a:t>, </a:t>
            </a:r>
            <a:r>
              <a:rPr lang="ko-KR" altLang="en-US" dirty="0"/>
              <a:t>여기서 만약 </a:t>
            </a:r>
            <a:r>
              <a:rPr lang="en-US" altLang="ko-KR" dirty="0"/>
              <a:t>y</a:t>
            </a:r>
            <a:r>
              <a:rPr lang="ko-KR" altLang="en-US" dirty="0"/>
              <a:t>라는 함수가 </a:t>
            </a:r>
            <a:r>
              <a:rPr lang="en-US" altLang="ko-KR" dirty="0"/>
              <a:t>0,1</a:t>
            </a:r>
            <a:r>
              <a:rPr lang="ko-KR" altLang="en-US" dirty="0"/>
              <a:t>을 지난다고 한다면 </a:t>
            </a:r>
            <a:r>
              <a:rPr lang="en-US" altLang="ko-KR" dirty="0"/>
              <a:t>C=1</a:t>
            </a:r>
            <a:r>
              <a:rPr lang="ko-KR" altLang="en-US" dirty="0"/>
              <a:t>이 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종류의 방정식을 함수 방정식이라고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04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보통 </a:t>
            </a:r>
            <a:r>
              <a:rPr lang="en-US" altLang="ko-KR" dirty="0"/>
              <a:t>ODE</a:t>
            </a:r>
            <a:r>
              <a:rPr lang="ko-KR" altLang="en-US" dirty="0"/>
              <a:t>는 못 풉니다</a:t>
            </a:r>
            <a:r>
              <a:rPr lang="en-US" altLang="ko-KR" dirty="0"/>
              <a:t>. </a:t>
            </a:r>
            <a:r>
              <a:rPr lang="ko-KR" altLang="en-US" dirty="0"/>
              <a:t>특수한 경우가 아니면 아예 못 풀고 일부 경우에</a:t>
            </a:r>
            <a:r>
              <a:rPr lang="en-US" altLang="ko-KR" dirty="0"/>
              <a:t>, </a:t>
            </a:r>
            <a:r>
              <a:rPr lang="ko-KR" altLang="en-US" dirty="0"/>
              <a:t>방정식이 좀 적절히 생겼다면 이렇게 조금씩 선형 근사를 해서 </a:t>
            </a:r>
            <a:r>
              <a:rPr lang="en-US" altLang="ko-KR" dirty="0"/>
              <a:t>f</a:t>
            </a:r>
            <a:r>
              <a:rPr lang="ko-KR" altLang="en-US" dirty="0"/>
              <a:t>의 값을 추측할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일종의 적분이라고 볼 수 있고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ODE solver</a:t>
            </a:r>
            <a:r>
              <a:rPr lang="ko-KR" altLang="en-US" dirty="0"/>
              <a:t>가 이러한 방식으로 함수의 값을 예측을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8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다음으로 소개할 것은 </a:t>
            </a:r>
            <a:r>
              <a:rPr lang="en-US" altLang="ko-KR" dirty="0"/>
              <a:t>VAE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예전에 발표를 하긴 </a:t>
            </a:r>
            <a:r>
              <a:rPr lang="ko-KR" altLang="en-US" dirty="0" err="1"/>
              <a:t>했었는데</a:t>
            </a:r>
            <a:r>
              <a:rPr lang="en-US" altLang="ko-KR" dirty="0"/>
              <a:t>, </a:t>
            </a:r>
            <a:r>
              <a:rPr lang="ko-KR" altLang="en-US" dirty="0"/>
              <a:t>정말 간략히 설명만 하고 넘어가겠습니다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X</a:t>
            </a:r>
            <a:r>
              <a:rPr lang="ko-KR" altLang="en-US" dirty="0"/>
              <a:t>가 입력이면 </a:t>
            </a:r>
            <a:r>
              <a:rPr lang="en-US" altLang="ko-KR" dirty="0"/>
              <a:t>X</a:t>
            </a:r>
            <a:r>
              <a:rPr lang="ko-KR" altLang="en-US" dirty="0"/>
              <a:t>를 인코더를 통해서 </a:t>
            </a:r>
            <a:r>
              <a:rPr lang="en-US" altLang="ko-KR" dirty="0"/>
              <a:t>2n</a:t>
            </a:r>
            <a:r>
              <a:rPr lang="ko-KR" altLang="en-US" dirty="0"/>
              <a:t>개의 노드를 가진 인코딩 결과를 만들어냅니다</a:t>
            </a:r>
            <a:r>
              <a:rPr lang="en-US" altLang="ko-KR" dirty="0"/>
              <a:t>. n</a:t>
            </a:r>
            <a:r>
              <a:rPr lang="ko-KR" altLang="en-US" dirty="0"/>
              <a:t>개는 평균</a:t>
            </a:r>
            <a:r>
              <a:rPr lang="en-US" altLang="ko-KR" dirty="0"/>
              <a:t>, n</a:t>
            </a:r>
            <a:r>
              <a:rPr lang="ko-KR" altLang="en-US" dirty="0"/>
              <a:t>개는 </a:t>
            </a:r>
            <a:r>
              <a:rPr lang="en-US" altLang="ko-KR" dirty="0"/>
              <a:t>log variance</a:t>
            </a:r>
            <a:r>
              <a:rPr lang="ko-KR" altLang="en-US" dirty="0"/>
              <a:t>로 사용합니다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Reparametrization</a:t>
            </a:r>
            <a:r>
              <a:rPr lang="en-US" altLang="ko-KR" dirty="0"/>
              <a:t> trick</a:t>
            </a:r>
            <a:r>
              <a:rPr lang="ko-KR" altLang="en-US" dirty="0"/>
              <a:t>을 이용해서 새로운 </a:t>
            </a:r>
            <a:r>
              <a:rPr lang="ko-KR" altLang="en-US" dirty="0" err="1"/>
              <a:t>레이턴트</a:t>
            </a:r>
            <a:r>
              <a:rPr lang="ko-KR" altLang="en-US" dirty="0"/>
              <a:t> 벡터 </a:t>
            </a:r>
            <a:r>
              <a:rPr lang="en-US" altLang="ko-KR" dirty="0"/>
              <a:t>z</a:t>
            </a:r>
            <a:r>
              <a:rPr lang="ko-KR" altLang="en-US" dirty="0"/>
              <a:t>를 만들어내고요</a:t>
            </a:r>
            <a:r>
              <a:rPr lang="en-US" altLang="ko-KR" dirty="0"/>
              <a:t>. Z</a:t>
            </a:r>
            <a:r>
              <a:rPr lang="ko-KR" altLang="en-US" dirty="0"/>
              <a:t>를 디코딩하고 입력과 비교해서 </a:t>
            </a:r>
            <a:r>
              <a:rPr lang="en-US" altLang="ko-KR" dirty="0"/>
              <a:t>loss</a:t>
            </a:r>
            <a:r>
              <a:rPr lang="ko-KR" altLang="en-US" dirty="0"/>
              <a:t>를 만들어내는 식으로 훈련합니다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823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7E1D6-31CA-5EA2-7025-EDA709F3D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E2E7C9-AFD5-F6F1-F103-F2D7203CD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5360BF-0F6D-BD42-7DB6-24F959DFC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논문에서 총 세 개의 실험을 소개하고 있습니다</a:t>
            </a:r>
            <a:r>
              <a:rPr lang="en-US" altLang="ko-KR" dirty="0"/>
              <a:t>. </a:t>
            </a:r>
            <a:r>
              <a:rPr lang="ko-KR" altLang="en-US" dirty="0"/>
              <a:t>첫번째는 </a:t>
            </a:r>
            <a:r>
              <a:rPr lang="en-US" altLang="ko-KR" dirty="0"/>
              <a:t>MNIST</a:t>
            </a:r>
            <a:r>
              <a:rPr lang="ko-KR" altLang="en-US" dirty="0"/>
              <a:t>에 대한 </a:t>
            </a:r>
            <a:r>
              <a:rPr lang="en-US" altLang="ko-KR" dirty="0" err="1"/>
              <a:t>FeedForward</a:t>
            </a:r>
            <a:r>
              <a:rPr lang="en-US" altLang="ko-KR" dirty="0"/>
              <a:t> Residual Network</a:t>
            </a:r>
            <a:r>
              <a:rPr lang="ko-KR" altLang="en-US" dirty="0"/>
              <a:t>와 이 방법을 비교한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결과만 놓고 보면 아주 좋고요</a:t>
            </a:r>
            <a:r>
              <a:rPr lang="en-US" altLang="ko-KR" dirty="0"/>
              <a:t>. Memory</a:t>
            </a:r>
            <a:r>
              <a:rPr lang="ko-KR" altLang="en-US" dirty="0"/>
              <a:t>가 </a:t>
            </a:r>
            <a:r>
              <a:rPr lang="en-US" altLang="ko-KR" dirty="0"/>
              <a:t>O(1)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연산 복잡도는 </a:t>
            </a:r>
            <a:r>
              <a:rPr lang="en-US" altLang="ko-KR" dirty="0"/>
              <a:t>ODE</a:t>
            </a:r>
            <a:r>
              <a:rPr lang="ko-KR" altLang="en-US" dirty="0"/>
              <a:t>의 평가 횟수에 따라 달라집니다</a:t>
            </a:r>
            <a:r>
              <a:rPr lang="en-US" altLang="ko-KR" dirty="0"/>
              <a:t>. </a:t>
            </a:r>
            <a:r>
              <a:rPr lang="ko-KR" altLang="en-US" dirty="0"/>
              <a:t>보통 평가 횟수가 많아질수록 </a:t>
            </a:r>
            <a:r>
              <a:rPr lang="ko-KR" altLang="en-US" dirty="0" err="1"/>
              <a:t>정밀해지는데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ODE solver</a:t>
            </a:r>
            <a:r>
              <a:rPr lang="ko-KR" altLang="en-US" dirty="0"/>
              <a:t>가 자체적으로 </a:t>
            </a:r>
            <a:r>
              <a:rPr lang="ko-KR" altLang="en-US" dirty="0" err="1"/>
              <a:t>오차랑</a:t>
            </a:r>
            <a:r>
              <a:rPr lang="ko-KR" altLang="en-US" dirty="0"/>
              <a:t> 평가 횟수를 조율합니다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5D58D8-2C8E-29F0-AB50-24ABDB454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39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ODE Network</a:t>
            </a:r>
            <a:r>
              <a:rPr lang="ko-KR" altLang="en-US" dirty="0"/>
              <a:t>의 모식도는 이런 식이고요</a:t>
            </a:r>
            <a:r>
              <a:rPr lang="en-US" altLang="ko-KR" dirty="0"/>
              <a:t>. </a:t>
            </a:r>
            <a:r>
              <a:rPr lang="ko-KR" altLang="en-US" dirty="0"/>
              <a:t>입력 시점이 들어오면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0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2024-12-27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tqichen/torchdiffeq/blob/master/examples/odenet_mnist.p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tqichen/torchdiffeq/blob/master/examples/odenet_mnist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tqichen/torchdiffeq/blob/master/examples/latent_ode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al_differential_equ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hyperlink" Target="https://ko.wikipedia.org/wiki/%EC%A7%80%EC%88%98_%ED%95%A8%EC%88%9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rilliant.org/wiki/differential-equations-eulers-method-small-ste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dler-j/minimal_vae/blob/master/vae_mnist.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23247" y="0"/>
            <a:ext cx="8043620" cy="6517037"/>
          </a:xfrm>
          <a:custGeom>
            <a:avLst/>
            <a:gdLst>
              <a:gd name="connsiteX0" fmla="*/ 0 w 8043620"/>
              <a:gd name="connsiteY0" fmla="*/ 0 h 6517037"/>
              <a:gd name="connsiteX1" fmla="*/ 8043620 w 8043620"/>
              <a:gd name="connsiteY1" fmla="*/ 0 h 6517037"/>
              <a:gd name="connsiteX2" fmla="*/ 8043620 w 8043620"/>
              <a:gd name="connsiteY2" fmla="*/ 4858719 h 6517037"/>
              <a:gd name="connsiteX3" fmla="*/ 15498 w 8043620"/>
              <a:gd name="connsiteY3" fmla="*/ 6517037 h 6517037"/>
              <a:gd name="connsiteX4" fmla="*/ 0 w 8043620"/>
              <a:gd name="connsiteY4" fmla="*/ 0 h 65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620" h="6517037">
                <a:moveTo>
                  <a:pt x="0" y="0"/>
                </a:moveTo>
                <a:lnTo>
                  <a:pt x="8043620" y="0"/>
                </a:lnTo>
                <a:lnTo>
                  <a:pt x="8043620" y="4858719"/>
                </a:lnTo>
                <a:lnTo>
                  <a:pt x="15498" y="6517037"/>
                </a:lnTo>
                <a:lnTo>
                  <a:pt x="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7942881" y="5625885"/>
            <a:ext cx="1968285" cy="1232115"/>
          </a:xfrm>
          <a:custGeom>
            <a:avLst/>
            <a:gdLst>
              <a:gd name="connsiteX0" fmla="*/ 1968285 w 1968285"/>
              <a:gd name="connsiteY0" fmla="*/ 0 h 1232115"/>
              <a:gd name="connsiteX1" fmla="*/ 1968285 w 1968285"/>
              <a:gd name="connsiteY1" fmla="*/ 1232115 h 1232115"/>
              <a:gd name="connsiteX2" fmla="*/ 0 w 1968285"/>
              <a:gd name="connsiteY2" fmla="*/ 1232115 h 1232115"/>
              <a:gd name="connsiteX3" fmla="*/ 0 w 1968285"/>
              <a:gd name="connsiteY3" fmla="*/ 418454 h 1232115"/>
              <a:gd name="connsiteX4" fmla="*/ 1968285 w 1968285"/>
              <a:gd name="connsiteY4" fmla="*/ 0 h 12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285" h="1232115">
                <a:moveTo>
                  <a:pt x="1968285" y="0"/>
                </a:moveTo>
                <a:lnTo>
                  <a:pt x="1968285" y="1232115"/>
                </a:lnTo>
                <a:lnTo>
                  <a:pt x="0" y="1232115"/>
                </a:lnTo>
                <a:lnTo>
                  <a:pt x="0" y="418454"/>
                </a:lnTo>
                <a:lnTo>
                  <a:pt x="1968285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33575" y="6189111"/>
            <a:ext cx="992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2024.12.27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066" y="547728"/>
            <a:ext cx="7242805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Neural Ordinary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Differential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Equations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2" y="404664"/>
            <a:ext cx="1052736" cy="1052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B16ED-3646-2C8C-1E42-AEC349E377AC}"/>
              </a:ext>
            </a:extLst>
          </p:cNvPr>
          <p:cNvSpPr txBox="1"/>
          <p:nvPr/>
        </p:nvSpPr>
        <p:spPr>
          <a:xfrm>
            <a:off x="5425858" y="6183918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Presentation: </a:t>
            </a:r>
            <a:r>
              <a:rPr lang="en-US" altLang="ko-KR" sz="1400" dirty="0" err="1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Baekryun</a:t>
            </a:r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Seong</a:t>
            </a:r>
            <a:endParaRPr lang="ko-KR" altLang="en-US" sz="1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스크린샷, 그래픽, 일렉트릭 블루, 블루이(가) 표시된 사진&#10;&#10;자동 생성된 설명">
            <a:extLst>
              <a:ext uri="{FF2B5EF4-FFF2-40B4-BE49-F238E27FC236}">
                <a16:creationId xmlns:a16="http://schemas.microsoft.com/office/drawing/2014/main" id="{9A9A557C-23B3-CE7C-DE52-B6BDEBB66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3" y="1457400"/>
            <a:ext cx="1052736" cy="1052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059CC-CDE7-2D25-12F8-7E774A6C1555}"/>
              </a:ext>
            </a:extLst>
          </p:cNvPr>
          <p:cNvSpPr txBox="1"/>
          <p:nvPr/>
        </p:nvSpPr>
        <p:spPr>
          <a:xfrm>
            <a:off x="8459252" y="2505165"/>
            <a:ext cx="105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CIDA Lab.</a:t>
            </a:r>
            <a:endParaRPr lang="ko-KR" altLang="en-US" sz="1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E6F218F-3F53-93D7-15B0-3B464B6B8677}"/>
              </a:ext>
            </a:extLst>
          </p:cNvPr>
          <p:cNvSpPr/>
          <p:nvPr/>
        </p:nvSpPr>
        <p:spPr>
          <a:xfrm>
            <a:off x="1352600" y="1627632"/>
            <a:ext cx="7200800" cy="388843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3877DC-4BA4-2B5A-B5A8-DCE9ECE965D3}"/>
              </a:ext>
            </a:extLst>
          </p:cNvPr>
          <p:cNvSpPr/>
          <p:nvPr/>
        </p:nvSpPr>
        <p:spPr>
          <a:xfrm>
            <a:off x="1838712" y="2997101"/>
            <a:ext cx="1224136" cy="144016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Structure of ODE Network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F1D64FC6-7B18-AB65-2F59-2FB99EE4566C}"/>
              </a:ext>
            </a:extLst>
          </p:cNvPr>
          <p:cNvSpPr/>
          <p:nvPr/>
        </p:nvSpPr>
        <p:spPr>
          <a:xfrm>
            <a:off x="1910720" y="3347476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5970A35-BA63-D9BA-D013-FD24D990E0DC}"/>
              </a:ext>
            </a:extLst>
          </p:cNvPr>
          <p:cNvSpPr/>
          <p:nvPr/>
        </p:nvSpPr>
        <p:spPr>
          <a:xfrm>
            <a:off x="1910720" y="3563193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664E8BF-644C-C830-7377-C2A9D3B410D3}"/>
              </a:ext>
            </a:extLst>
          </p:cNvPr>
          <p:cNvSpPr/>
          <p:nvPr/>
        </p:nvSpPr>
        <p:spPr>
          <a:xfrm>
            <a:off x="1910720" y="3778910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D1D739-41A1-032C-B12B-FF21B6B430D0}"/>
                  </a:ext>
                </a:extLst>
              </p:cNvPr>
              <p:cNvSpPr txBox="1"/>
              <p:nvPr/>
            </p:nvSpPr>
            <p:spPr>
              <a:xfrm>
                <a:off x="3856368" y="3829416"/>
                <a:ext cx="6979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𝒛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D1D739-41A1-032C-B12B-FF21B6B4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368" y="3829416"/>
                <a:ext cx="697982" cy="400110"/>
              </a:xfrm>
              <a:prstGeom prst="rect">
                <a:avLst/>
              </a:prstGeom>
              <a:blipFill>
                <a:blip r:embed="rId3"/>
                <a:stretch>
                  <a:fillRect l="-4386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DB8846F-DB88-A690-42FC-6A4F69A7C09B}"/>
              </a:ext>
            </a:extLst>
          </p:cNvPr>
          <p:cNvSpPr/>
          <p:nvPr/>
        </p:nvSpPr>
        <p:spPr>
          <a:xfrm>
            <a:off x="4646995" y="3894099"/>
            <a:ext cx="571998" cy="2707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A28570-3953-FC1C-D53C-52276C00FFB1}"/>
              </a:ext>
            </a:extLst>
          </p:cNvPr>
          <p:cNvSpPr/>
          <p:nvPr/>
        </p:nvSpPr>
        <p:spPr>
          <a:xfrm>
            <a:off x="2355511" y="3213125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D808DB-81C8-1974-047E-559053C07148}"/>
              </a:ext>
            </a:extLst>
          </p:cNvPr>
          <p:cNvSpPr/>
          <p:nvPr/>
        </p:nvSpPr>
        <p:spPr>
          <a:xfrm>
            <a:off x="2355511" y="3428842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86A90CE-C7F0-C58D-2F1C-3746799BFFEF}"/>
              </a:ext>
            </a:extLst>
          </p:cNvPr>
          <p:cNvSpPr/>
          <p:nvPr/>
        </p:nvSpPr>
        <p:spPr>
          <a:xfrm>
            <a:off x="2355511" y="3644559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ACFCE7C-F258-65D1-24CF-AF709DF6968C}"/>
              </a:ext>
            </a:extLst>
          </p:cNvPr>
          <p:cNvSpPr/>
          <p:nvPr/>
        </p:nvSpPr>
        <p:spPr>
          <a:xfrm>
            <a:off x="2355511" y="3860276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79F556E-57F4-A878-A1D5-98B29AF62054}"/>
              </a:ext>
            </a:extLst>
          </p:cNvPr>
          <p:cNvSpPr/>
          <p:nvPr/>
        </p:nvSpPr>
        <p:spPr>
          <a:xfrm>
            <a:off x="2355511" y="4075993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D3F3B31-1779-920C-0471-488E816FECD9}"/>
              </a:ext>
            </a:extLst>
          </p:cNvPr>
          <p:cNvSpPr/>
          <p:nvPr/>
        </p:nvSpPr>
        <p:spPr>
          <a:xfrm>
            <a:off x="1910720" y="3994627"/>
            <a:ext cx="162732" cy="16273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D9379BF-36F6-9B7E-8BDE-DFBC14A3D8BC}"/>
              </a:ext>
            </a:extLst>
          </p:cNvPr>
          <p:cNvSpPr/>
          <p:nvPr/>
        </p:nvSpPr>
        <p:spPr>
          <a:xfrm>
            <a:off x="4646995" y="4412794"/>
            <a:ext cx="571998" cy="2707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CE15D-AD35-7258-F3E6-F3AE9CAE6501}"/>
                  </a:ext>
                </a:extLst>
              </p:cNvPr>
              <p:cNvSpPr txBox="1"/>
              <p:nvPr/>
            </p:nvSpPr>
            <p:spPr>
              <a:xfrm>
                <a:off x="4057367" y="4314206"/>
                <a:ext cx="2857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2CE15D-AD35-7258-F3E6-F3AE9CAE6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367" y="4314206"/>
                <a:ext cx="285758" cy="369332"/>
              </a:xfrm>
              <a:prstGeom prst="rect">
                <a:avLst/>
              </a:prstGeom>
              <a:blipFill>
                <a:blip r:embed="rId4"/>
                <a:stretch>
                  <a:fillRect l="-21739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타원 16">
            <a:extLst>
              <a:ext uri="{FF2B5EF4-FFF2-40B4-BE49-F238E27FC236}">
                <a16:creationId xmlns:a16="http://schemas.microsoft.com/office/drawing/2014/main" id="{04965944-C562-D73D-4195-8223A34482AA}"/>
              </a:ext>
            </a:extLst>
          </p:cNvPr>
          <p:cNvSpPr/>
          <p:nvPr/>
        </p:nvSpPr>
        <p:spPr>
          <a:xfrm>
            <a:off x="2800302" y="3429149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87E1F09-68B7-93B9-94D8-C329341C90B6}"/>
              </a:ext>
            </a:extLst>
          </p:cNvPr>
          <p:cNvSpPr/>
          <p:nvPr/>
        </p:nvSpPr>
        <p:spPr>
          <a:xfrm>
            <a:off x="2800302" y="3644866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CA51D1-86F0-7000-01CB-5138B090BF1E}"/>
              </a:ext>
            </a:extLst>
          </p:cNvPr>
          <p:cNvSpPr/>
          <p:nvPr/>
        </p:nvSpPr>
        <p:spPr>
          <a:xfrm>
            <a:off x="2800302" y="3860276"/>
            <a:ext cx="162732" cy="1627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3BA2612-595D-9194-9753-F04CD93C630B}"/>
              </a:ext>
            </a:extLst>
          </p:cNvPr>
          <p:cNvCxnSpPr>
            <a:stCxn id="3" idx="6"/>
            <a:endCxn id="12" idx="2"/>
          </p:cNvCxnSpPr>
          <p:nvPr/>
        </p:nvCxnSpPr>
        <p:spPr>
          <a:xfrm>
            <a:off x="2073452" y="3428842"/>
            <a:ext cx="282059" cy="81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63B7C4E-C06C-7B24-A528-FA5538503796}"/>
              </a:ext>
            </a:extLst>
          </p:cNvPr>
          <p:cNvCxnSpPr/>
          <p:nvPr/>
        </p:nvCxnSpPr>
        <p:spPr>
          <a:xfrm>
            <a:off x="2073451" y="3650106"/>
            <a:ext cx="282059" cy="81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12D6613-D877-FBE1-E175-D093115EA207}"/>
              </a:ext>
            </a:extLst>
          </p:cNvPr>
          <p:cNvCxnSpPr/>
          <p:nvPr/>
        </p:nvCxnSpPr>
        <p:spPr>
          <a:xfrm>
            <a:off x="2073451" y="3860276"/>
            <a:ext cx="282059" cy="81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24D8E10-C66F-5759-9D76-733BAB5E7B3B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2073452" y="4075993"/>
            <a:ext cx="282057" cy="86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69B8DE-2E09-5B91-02D3-B3C99903142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063695" y="3294491"/>
            <a:ext cx="291816" cy="133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F5FED1B-44C7-6321-323B-1CA2E6BBACF8}"/>
              </a:ext>
            </a:extLst>
          </p:cNvPr>
          <p:cNvCxnSpPr>
            <a:cxnSpLocks/>
          </p:cNvCxnSpPr>
          <p:nvPr/>
        </p:nvCxnSpPr>
        <p:spPr>
          <a:xfrm flipV="1">
            <a:off x="2073450" y="3510728"/>
            <a:ext cx="291816" cy="133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3CDD775-C58F-8ACD-B23E-BCD695984215}"/>
              </a:ext>
            </a:extLst>
          </p:cNvPr>
          <p:cNvCxnSpPr>
            <a:cxnSpLocks/>
          </p:cNvCxnSpPr>
          <p:nvPr/>
        </p:nvCxnSpPr>
        <p:spPr>
          <a:xfrm flipV="1">
            <a:off x="2057046" y="3723929"/>
            <a:ext cx="291816" cy="133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8C12F5A-380B-D50E-0DC5-808E19A795AE}"/>
              </a:ext>
            </a:extLst>
          </p:cNvPr>
          <p:cNvCxnSpPr>
            <a:cxnSpLocks/>
          </p:cNvCxnSpPr>
          <p:nvPr/>
        </p:nvCxnSpPr>
        <p:spPr>
          <a:xfrm flipV="1">
            <a:off x="2063695" y="3941472"/>
            <a:ext cx="291816" cy="1335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18A7616-A372-8538-CC18-13A9A3BF4BE6}"/>
              </a:ext>
            </a:extLst>
          </p:cNvPr>
          <p:cNvCxnSpPr>
            <a:cxnSpLocks/>
            <a:stCxn id="16" idx="6"/>
            <a:endCxn id="13" idx="2"/>
          </p:cNvCxnSpPr>
          <p:nvPr/>
        </p:nvCxnSpPr>
        <p:spPr>
          <a:xfrm flipV="1">
            <a:off x="2073452" y="3725925"/>
            <a:ext cx="282059" cy="350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CB7393-EFCB-AC96-6F9C-1326A137371B}"/>
              </a:ext>
            </a:extLst>
          </p:cNvPr>
          <p:cNvCxnSpPr>
            <a:cxnSpLocks/>
          </p:cNvCxnSpPr>
          <p:nvPr/>
        </p:nvCxnSpPr>
        <p:spPr>
          <a:xfrm flipV="1">
            <a:off x="2060015" y="3514793"/>
            <a:ext cx="298465" cy="351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FBA3B85-0D0F-E5AA-C69B-D1B26CD9D563}"/>
              </a:ext>
            </a:extLst>
          </p:cNvPr>
          <p:cNvCxnSpPr>
            <a:cxnSpLocks/>
          </p:cNvCxnSpPr>
          <p:nvPr/>
        </p:nvCxnSpPr>
        <p:spPr>
          <a:xfrm flipV="1">
            <a:off x="2061136" y="3304762"/>
            <a:ext cx="298465" cy="351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F88A9F8-5203-60FE-3481-975EAB939236}"/>
              </a:ext>
            </a:extLst>
          </p:cNvPr>
          <p:cNvCxnSpPr>
            <a:cxnSpLocks/>
            <a:stCxn id="15" idx="2"/>
            <a:endCxn id="6" idx="6"/>
          </p:cNvCxnSpPr>
          <p:nvPr/>
        </p:nvCxnSpPr>
        <p:spPr>
          <a:xfrm flipH="1" flipV="1">
            <a:off x="2073452" y="3860276"/>
            <a:ext cx="282059" cy="297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BE40185-11EC-041F-A595-277D26D6E7BF}"/>
              </a:ext>
            </a:extLst>
          </p:cNvPr>
          <p:cNvCxnSpPr>
            <a:cxnSpLocks/>
            <a:stCxn id="14" idx="2"/>
            <a:endCxn id="4" idx="6"/>
          </p:cNvCxnSpPr>
          <p:nvPr/>
        </p:nvCxnSpPr>
        <p:spPr>
          <a:xfrm flipH="1" flipV="1">
            <a:off x="2073452" y="3644559"/>
            <a:ext cx="282059" cy="297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4A3F1DD-4B7A-B161-B0B1-A0D3A22E572A}"/>
              </a:ext>
            </a:extLst>
          </p:cNvPr>
          <p:cNvCxnSpPr>
            <a:cxnSpLocks/>
          </p:cNvCxnSpPr>
          <p:nvPr/>
        </p:nvCxnSpPr>
        <p:spPr>
          <a:xfrm flipH="1" flipV="1">
            <a:off x="2073339" y="3418930"/>
            <a:ext cx="282059" cy="2970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B056164-A5DC-F2A3-AC1C-0F5286EB715E}"/>
              </a:ext>
            </a:extLst>
          </p:cNvPr>
          <p:cNvCxnSpPr>
            <a:stCxn id="11" idx="6"/>
            <a:endCxn id="17" idx="2"/>
          </p:cNvCxnSpPr>
          <p:nvPr/>
        </p:nvCxnSpPr>
        <p:spPr>
          <a:xfrm>
            <a:off x="2518243" y="3294491"/>
            <a:ext cx="282059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A213B94-C2C4-6F46-4873-B4A6E74719E1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2518243" y="3510208"/>
            <a:ext cx="282059" cy="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7F85355-CC77-082A-AC97-B9D051BD5539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 flipV="1">
            <a:off x="2518243" y="3510515"/>
            <a:ext cx="282059" cy="215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5ED8C1EB-2AEF-6C46-E33B-34126E5F538C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 flipV="1">
            <a:off x="2518243" y="3510515"/>
            <a:ext cx="282059" cy="431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DB757C9-9030-9F80-C69F-AA70871BB299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 flipV="1">
            <a:off x="2518243" y="3510515"/>
            <a:ext cx="282059" cy="646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27E550F-DB43-70D0-09E1-6434011CA99D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>
            <a:off x="2518243" y="3294491"/>
            <a:ext cx="282059" cy="431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16ABB85-7FB1-2350-7FBE-BDC26D795565}"/>
              </a:ext>
            </a:extLst>
          </p:cNvPr>
          <p:cNvCxnSpPr>
            <a:stCxn id="12" idx="6"/>
            <a:endCxn id="19" idx="2"/>
          </p:cNvCxnSpPr>
          <p:nvPr/>
        </p:nvCxnSpPr>
        <p:spPr>
          <a:xfrm>
            <a:off x="2518243" y="3510208"/>
            <a:ext cx="282059" cy="431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03FC15A-DD72-A8EE-994F-9318C5756D27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>
            <a:off x="2518243" y="3510208"/>
            <a:ext cx="282059" cy="216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1A741D9-D269-EDAC-96FE-15D14A03AF7D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2518243" y="3725925"/>
            <a:ext cx="282059" cy="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F06F5E2-5ED2-98E9-70A5-602353898184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>
            <a:off x="2518243" y="3725925"/>
            <a:ext cx="282059" cy="215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6CA28E4-F82A-50F4-1186-4FCD25616B7E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 flipV="1">
            <a:off x="2518243" y="3726232"/>
            <a:ext cx="282059" cy="215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BEFD84C-4A2F-8C32-B214-201E0A404012}"/>
              </a:ext>
            </a:extLst>
          </p:cNvPr>
          <p:cNvCxnSpPr>
            <a:stCxn id="14" idx="6"/>
            <a:endCxn id="19" idx="2"/>
          </p:cNvCxnSpPr>
          <p:nvPr/>
        </p:nvCxnSpPr>
        <p:spPr>
          <a:xfrm>
            <a:off x="2518243" y="3941642"/>
            <a:ext cx="2820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B2283374-EDFD-1396-9C80-9016E48D778A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 flipV="1">
            <a:off x="2518243" y="3726232"/>
            <a:ext cx="282059" cy="431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448406C-89EB-5127-D143-CBA4E3CE7266}"/>
              </a:ext>
            </a:extLst>
          </p:cNvPr>
          <p:cNvCxnSpPr>
            <a:endCxn id="19" idx="2"/>
          </p:cNvCxnSpPr>
          <p:nvPr/>
        </p:nvCxnSpPr>
        <p:spPr>
          <a:xfrm flipV="1">
            <a:off x="2524892" y="3941642"/>
            <a:ext cx="275410" cy="215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A0CFAF9-951F-1F85-6BA9-F6709C3A3745}"/>
              </a:ext>
            </a:extLst>
          </p:cNvPr>
          <p:cNvCxnSpPr>
            <a:stCxn id="3" idx="6"/>
            <a:endCxn id="14" idx="2"/>
          </p:cNvCxnSpPr>
          <p:nvPr/>
        </p:nvCxnSpPr>
        <p:spPr>
          <a:xfrm>
            <a:off x="2073452" y="3428842"/>
            <a:ext cx="282059" cy="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BAFEA62-972F-EE8C-FE60-D2C5FD4A36FC}"/>
              </a:ext>
            </a:extLst>
          </p:cNvPr>
          <p:cNvCxnSpPr>
            <a:stCxn id="3" idx="6"/>
            <a:endCxn id="15" idx="2"/>
          </p:cNvCxnSpPr>
          <p:nvPr/>
        </p:nvCxnSpPr>
        <p:spPr>
          <a:xfrm>
            <a:off x="2073452" y="3428842"/>
            <a:ext cx="282059" cy="728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CD1650F7-C27A-ED8F-73A5-DB4086CE5259}"/>
              </a:ext>
            </a:extLst>
          </p:cNvPr>
          <p:cNvCxnSpPr>
            <a:stCxn id="4" idx="6"/>
            <a:endCxn id="15" idx="2"/>
          </p:cNvCxnSpPr>
          <p:nvPr/>
        </p:nvCxnSpPr>
        <p:spPr>
          <a:xfrm>
            <a:off x="2073452" y="3644559"/>
            <a:ext cx="282059" cy="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33AB80F-D9E9-8A39-E722-159737E4CB7E}"/>
              </a:ext>
            </a:extLst>
          </p:cNvPr>
          <p:cNvCxnSpPr>
            <a:stCxn id="6" idx="6"/>
            <a:endCxn id="11" idx="2"/>
          </p:cNvCxnSpPr>
          <p:nvPr/>
        </p:nvCxnSpPr>
        <p:spPr>
          <a:xfrm flipV="1">
            <a:off x="2073452" y="3294491"/>
            <a:ext cx="282059" cy="56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EEAB6C2-81D6-38DC-609A-60717565870A}"/>
              </a:ext>
            </a:extLst>
          </p:cNvPr>
          <p:cNvCxnSpPr>
            <a:stCxn id="16" idx="6"/>
            <a:endCxn id="11" idx="2"/>
          </p:cNvCxnSpPr>
          <p:nvPr/>
        </p:nvCxnSpPr>
        <p:spPr>
          <a:xfrm flipV="1">
            <a:off x="2073452" y="3294491"/>
            <a:ext cx="282059" cy="781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5357A26-1968-8F26-65A3-884CCC1B0BB2}"/>
              </a:ext>
            </a:extLst>
          </p:cNvPr>
          <p:cNvCxnSpPr>
            <a:cxnSpLocks/>
            <a:stCxn id="16" idx="6"/>
            <a:endCxn id="12" idx="2"/>
          </p:cNvCxnSpPr>
          <p:nvPr/>
        </p:nvCxnSpPr>
        <p:spPr>
          <a:xfrm flipV="1">
            <a:off x="2073452" y="3510208"/>
            <a:ext cx="282059" cy="565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20BF669-81D7-D2BF-FC2D-7F082AD90364}"/>
                  </a:ext>
                </a:extLst>
              </p:cNvPr>
              <p:cNvSpPr txBox="1"/>
              <p:nvPr/>
            </p:nvSpPr>
            <p:spPr>
              <a:xfrm>
                <a:off x="3847486" y="3142504"/>
                <a:ext cx="705520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20BF669-81D7-D2BF-FC2D-7F082AD90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486" y="3142504"/>
                <a:ext cx="705520" cy="676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A745692D-D7ED-CAC7-A131-84AF35C2804B}"/>
              </a:ext>
            </a:extLst>
          </p:cNvPr>
          <p:cNvSpPr/>
          <p:nvPr/>
        </p:nvSpPr>
        <p:spPr>
          <a:xfrm>
            <a:off x="3169168" y="3342431"/>
            <a:ext cx="571998" cy="2707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3E582299-0BDB-6B6C-E03B-858238D5FB06}"/>
              </a:ext>
            </a:extLst>
          </p:cNvPr>
          <p:cNvSpPr/>
          <p:nvPr/>
        </p:nvSpPr>
        <p:spPr>
          <a:xfrm>
            <a:off x="4647024" y="3346957"/>
            <a:ext cx="571998" cy="2707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71FF60C9-D031-B49D-790E-1160733B47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449" r="37427" b="40293"/>
          <a:stretch/>
        </p:blipFill>
        <p:spPr>
          <a:xfrm>
            <a:off x="5313040" y="3356992"/>
            <a:ext cx="1656184" cy="142618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919EE84-2FD0-AF1E-B7FC-8EC794B7E5F6}"/>
              </a:ext>
            </a:extLst>
          </p:cNvPr>
          <p:cNvSpPr txBox="1"/>
          <p:nvPr/>
        </p:nvSpPr>
        <p:spPr>
          <a:xfrm>
            <a:off x="4128445" y="1677376"/>
            <a:ext cx="1152130" cy="45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ODE-Net</a:t>
            </a:r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084C1610-71E8-5AC9-963D-D34E7139CCC7}"/>
              </a:ext>
            </a:extLst>
          </p:cNvPr>
          <p:cNvSpPr/>
          <p:nvPr/>
        </p:nvSpPr>
        <p:spPr>
          <a:xfrm>
            <a:off x="7063271" y="3917374"/>
            <a:ext cx="571998" cy="2707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CDFC799-1A23-93AE-71A5-CC46DC9507F3}"/>
                  </a:ext>
                </a:extLst>
              </p:cNvPr>
              <p:cNvSpPr txBox="1"/>
              <p:nvPr/>
            </p:nvSpPr>
            <p:spPr>
              <a:xfrm>
                <a:off x="7671360" y="3829416"/>
                <a:ext cx="6979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𝒛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CDFC799-1A23-93AE-71A5-CC46DC95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360" y="3829416"/>
                <a:ext cx="697982" cy="400110"/>
              </a:xfrm>
              <a:prstGeom prst="rect">
                <a:avLst/>
              </a:prstGeom>
              <a:blipFill>
                <a:blip r:embed="rId7"/>
                <a:stretch>
                  <a:fillRect l="-3478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>
            <a:extLst>
              <a:ext uri="{FF2B5EF4-FFF2-40B4-BE49-F238E27FC236}">
                <a16:creationId xmlns:a16="http://schemas.microsoft.com/office/drawing/2014/main" id="{E8444037-F51F-0D1F-A197-7EFB2B24AF58}"/>
              </a:ext>
            </a:extLst>
          </p:cNvPr>
          <p:cNvSpPr txBox="1"/>
          <p:nvPr/>
        </p:nvSpPr>
        <p:spPr>
          <a:xfrm>
            <a:off x="1671948" y="2539027"/>
            <a:ext cx="1492754" cy="45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ODE-function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89D7F05-E18A-0F20-F8AB-B97B78D85012}"/>
              </a:ext>
            </a:extLst>
          </p:cNvPr>
          <p:cNvSpPr txBox="1"/>
          <p:nvPr/>
        </p:nvSpPr>
        <p:spPr>
          <a:xfrm>
            <a:off x="5375180" y="2704244"/>
            <a:ext cx="15319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ODE Solver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(Integration)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D25910-0FD7-F016-3CAE-E561923E8780}"/>
                  </a:ext>
                </a:extLst>
              </p:cNvPr>
              <p:cNvSpPr txBox="1"/>
              <p:nvPr/>
            </p:nvSpPr>
            <p:spPr>
              <a:xfrm>
                <a:off x="3752059" y="2724889"/>
                <a:ext cx="1010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𝑑𝑡</m:t>
                      </m:r>
                    </m:oMath>
                  </m:oMathPara>
                </a14:m>
                <a:endPara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D25910-0FD7-F016-3CAE-E561923E8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059" y="2724889"/>
                <a:ext cx="10103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4257C8A-AEE1-0B07-E9EB-59C01117E0FC}"/>
              </a:ext>
            </a:extLst>
          </p:cNvPr>
          <p:cNvSpPr/>
          <p:nvPr/>
        </p:nvSpPr>
        <p:spPr>
          <a:xfrm rot="10800000">
            <a:off x="4748878" y="2774637"/>
            <a:ext cx="626302" cy="2707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1520D73-6A6D-98C8-176F-1090A1740D79}"/>
              </a:ext>
            </a:extLst>
          </p:cNvPr>
          <p:cNvSpPr/>
          <p:nvPr/>
        </p:nvSpPr>
        <p:spPr>
          <a:xfrm rot="10800000">
            <a:off x="3125758" y="2774183"/>
            <a:ext cx="658817" cy="2707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559F9-888E-7E2B-6F37-683BDE663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6A6BD2EC-B176-F478-BC5C-C59891385257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Replacing Residual Networks with ODEs for Supervised Learning</a:t>
            </a: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B525D3CE-DBF6-640E-AF32-0DDBF520D43A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1936751-F1C8-7470-C014-490C601D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686530"/>
            <a:ext cx="5904656" cy="5484940"/>
          </a:xfrm>
          <a:prstGeom prst="rect">
            <a:avLst/>
          </a:prstGeom>
        </p:spPr>
      </p:pic>
      <p:sp>
        <p:nvSpPr>
          <p:cNvPr id="22" name="바닥글 개체 틀 2">
            <a:extLst>
              <a:ext uri="{FF2B5EF4-FFF2-40B4-BE49-F238E27FC236}">
                <a16:creationId xmlns:a16="http://schemas.microsoft.com/office/drawing/2014/main" id="{90E334AF-29E1-7D36-4FA1-7877DFB0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3773" y="6356351"/>
            <a:ext cx="8178454" cy="365125"/>
          </a:xfrm>
        </p:spPr>
        <p:txBody>
          <a:bodyPr/>
          <a:lstStyle/>
          <a:p>
            <a:r>
              <a:rPr lang="en-US" altLang="ko-KR" dirty="0">
                <a:hlinkClick r:id="rId4"/>
              </a:rPr>
              <a:t>torchdiffeq/examples/odenet_mnist.py at master · </a:t>
            </a:r>
            <a:r>
              <a:rPr lang="en-US" altLang="ko-KR" dirty="0" err="1">
                <a:hlinkClick r:id="rId4"/>
              </a:rPr>
              <a:t>rtqichen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torchdiffeq</a:t>
            </a:r>
            <a:r>
              <a:rPr lang="en-US" altLang="ko-KR" dirty="0"/>
              <a:t>, obtained 2024.12.27.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908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873C6-E47B-30A3-645E-7604C107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5B90D64-074D-EF6B-B5F3-E93CAE18CD3C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Replacing Residual Networks with ODEs for Supervised Learning</a:t>
            </a: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844030C7-44DF-B78F-9279-51BE8BF15BA3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D486E6-1156-784D-ACDA-3719594E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67" y="1628800"/>
            <a:ext cx="6000666" cy="3600400"/>
          </a:xfrm>
          <a:prstGeom prst="rect">
            <a:avLst/>
          </a:prstGeom>
        </p:spPr>
      </p:pic>
      <p:sp>
        <p:nvSpPr>
          <p:cNvPr id="5" name="바닥글 개체 틀 2">
            <a:extLst>
              <a:ext uri="{FF2B5EF4-FFF2-40B4-BE49-F238E27FC236}">
                <a16:creationId xmlns:a16="http://schemas.microsoft.com/office/drawing/2014/main" id="{93B2E91D-856E-8B28-9887-B64AD205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3773" y="6356351"/>
            <a:ext cx="8178454" cy="365125"/>
          </a:xfrm>
        </p:spPr>
        <p:txBody>
          <a:bodyPr/>
          <a:lstStyle/>
          <a:p>
            <a:r>
              <a:rPr lang="en-US" altLang="ko-KR" dirty="0">
                <a:hlinkClick r:id="rId4"/>
              </a:rPr>
              <a:t>torchdiffeq/examples/odenet_mnist.py at master · </a:t>
            </a:r>
            <a:r>
              <a:rPr lang="en-US" altLang="ko-KR" dirty="0" err="1">
                <a:hlinkClick r:id="rId4"/>
              </a:rPr>
              <a:t>rtqichen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torchdiffeq</a:t>
            </a:r>
            <a:r>
              <a:rPr lang="en-US" altLang="ko-KR" dirty="0"/>
              <a:t>, obtained 2024.12.27.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05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A5045-8857-1C21-B79F-A7FEEC8A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554C2D37-84C9-37BD-7A81-ED46D26BAC98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638DAD-0DE8-7E89-1BBB-9A0F3B7B5E65}"/>
              </a:ext>
            </a:extLst>
          </p:cNvPr>
          <p:cNvSpPr txBox="1"/>
          <p:nvPr/>
        </p:nvSpPr>
        <p:spPr>
          <a:xfrm>
            <a:off x="637340" y="620689"/>
            <a:ext cx="600638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Generative Latent Function Time-series Model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3A32DE-7552-DB32-DE11-CFBFCF7F2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1887027"/>
            <a:ext cx="8352928" cy="30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8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A976-C32D-F813-68A0-D440BFD7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E339FFE-C64D-9D98-F3A1-207637F30A72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Generative Latent Function Time-series Model with Irregular Time Points</a:t>
            </a: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8E8C70F4-9849-7EF2-9FA4-B87751C6D3C8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8993C8-37A4-DF32-C47E-55D8F667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094" y="692696"/>
            <a:ext cx="4645812" cy="5472608"/>
          </a:xfrm>
          <a:prstGeom prst="rect">
            <a:avLst/>
          </a:prstGeom>
        </p:spPr>
      </p:pic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4B004BE6-B6DC-6F1F-6062-B1F1AC66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3773" y="6356351"/>
            <a:ext cx="8178454" cy="365125"/>
          </a:xfrm>
        </p:spPr>
        <p:txBody>
          <a:bodyPr/>
          <a:lstStyle/>
          <a:p>
            <a:r>
              <a:rPr lang="en-US" altLang="ko-KR" dirty="0">
                <a:hlinkClick r:id="rId4"/>
              </a:rPr>
              <a:t>torchdiffeq/examples/latent_ode.py at master · </a:t>
            </a:r>
            <a:r>
              <a:rPr lang="en-US" altLang="ko-KR" dirty="0" err="1">
                <a:hlinkClick r:id="rId4"/>
              </a:rPr>
              <a:t>rtqichen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torchdiffeq</a:t>
            </a:r>
            <a:r>
              <a:rPr lang="en-US" altLang="ko-KR" dirty="0"/>
              <a:t>, obtained 2024.12.27.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810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CAD97-BE5A-FC93-67B5-F404AB6FE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62C772B-148B-E301-248F-CC5B326F10B4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Generative Latent Function Time-series Model with Irregular Time Points</a:t>
            </a:r>
            <a:endParaRPr lang="en-US" altLang="ko-KR" sz="1500" dirty="0">
              <a:solidFill>
                <a:srgbClr val="004094"/>
              </a:solidFill>
              <a:latin typeface="Times New Roman" panose="02020603050405020304" pitchFamily="18" charset="0"/>
              <a:ea typeface="Noto Sans CJK KR Medium"/>
              <a:cs typeface="Times New Roman" panose="02020603050405020304" pitchFamily="18" charset="0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4034C59A-9A23-1A89-A41D-8E3965AD358F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5C9722-A158-8521-F7A2-06A56CC2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490" y="1196752"/>
            <a:ext cx="4945020" cy="446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993759-9C05-DC21-8E4F-460F4673F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70" y="2924944"/>
            <a:ext cx="177802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26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41C02-1BDE-E05A-E502-96647D30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259C71B0-EDA7-06CF-CDB4-FE75428FAAF9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324EC3-21C1-4715-B4CB-9047FA23B1AD}"/>
              </a:ext>
            </a:extLst>
          </p:cNvPr>
          <p:cNvSpPr txBox="1"/>
          <p:nvPr/>
        </p:nvSpPr>
        <p:spPr>
          <a:xfrm>
            <a:off x="637340" y="620689"/>
            <a:ext cx="155202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 err="1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Disccusion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85355-4AD3-9F0D-C7C1-EE8C65874965}"/>
              </a:ext>
            </a:extLst>
          </p:cNvPr>
          <p:cNvSpPr txBox="1"/>
          <p:nvPr/>
        </p:nvSpPr>
        <p:spPr>
          <a:xfrm>
            <a:off x="456695" y="2992214"/>
            <a:ext cx="8992609" cy="12890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Reconstructing the state trajectory by running the dynamics backwards can introduce extra numerical error if the reconstructed trajectory diverges from the original.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This problem can be solved </a:t>
            </a:r>
            <a:r>
              <a:rPr lang="en-US" altLang="ko-KR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using checkpointing.</a:t>
            </a:r>
            <a:endParaRPr lang="en-US" altLang="ko-KR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69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7340" y="620689"/>
            <a:ext cx="15947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Table of Contents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71863" y="450207"/>
            <a:ext cx="5303055" cy="23303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Preliminary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	Ordinary Differential Equations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	Variational Auto Encoder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Replacing Residual Networks with ODEs for Supervised Learning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Generative Latent Function Time-series Model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95EFD-0F68-2100-F881-3CBA97A4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44CF0F4E-AEC6-B096-D12D-2183EC30E67A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Intro: Neural Ordinary Differential Equations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67B7C107-E029-BD4C-BDA2-C612083EA51D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78926-609D-6D31-A038-DB19CE069845}"/>
              </a:ext>
            </a:extLst>
          </p:cNvPr>
          <p:cNvSpPr txBox="1"/>
          <p:nvPr/>
        </p:nvSpPr>
        <p:spPr>
          <a:xfrm>
            <a:off x="862452" y="1484784"/>
            <a:ext cx="8178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 recurrent (or residual) neural network predict the future with irregular time points?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42EC2F4F-B651-0D80-86CC-391E9CF935B0}"/>
              </a:ext>
            </a:extLst>
          </p:cNvPr>
          <p:cNvSpPr/>
          <p:nvPr/>
        </p:nvSpPr>
        <p:spPr>
          <a:xfrm>
            <a:off x="729422" y="2645734"/>
            <a:ext cx="8311486" cy="2367201"/>
          </a:xfrm>
          <a:custGeom>
            <a:avLst/>
            <a:gdLst>
              <a:gd name="connsiteX0" fmla="*/ 0 w 8311486"/>
              <a:gd name="connsiteY0" fmla="*/ 1753515 h 2367201"/>
              <a:gd name="connsiteX1" fmla="*/ 1005385 w 8311486"/>
              <a:gd name="connsiteY1" fmla="*/ 902804 h 2367201"/>
              <a:gd name="connsiteX2" fmla="*/ 2802340 w 8311486"/>
              <a:gd name="connsiteY2" fmla="*/ 2358565 h 2367201"/>
              <a:gd name="connsiteX3" fmla="*/ 4794913 w 8311486"/>
              <a:gd name="connsiteY3" fmla="*/ 93037 h 2367201"/>
              <a:gd name="connsiteX4" fmla="*/ 7533564 w 8311486"/>
              <a:gd name="connsiteY4" fmla="*/ 529765 h 2367201"/>
              <a:gd name="connsiteX5" fmla="*/ 8311486 w 8311486"/>
              <a:gd name="connsiteY5" fmla="*/ 1403222 h 2367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11486" h="2367201">
                <a:moveTo>
                  <a:pt x="0" y="1753515"/>
                </a:moveTo>
                <a:cubicBezTo>
                  <a:pt x="269164" y="1277738"/>
                  <a:pt x="538328" y="801962"/>
                  <a:pt x="1005385" y="902804"/>
                </a:cubicBezTo>
                <a:cubicBezTo>
                  <a:pt x="1472442" y="1003646"/>
                  <a:pt x="2170752" y="2493526"/>
                  <a:pt x="2802340" y="2358565"/>
                </a:cubicBezTo>
                <a:cubicBezTo>
                  <a:pt x="3433928" y="2223604"/>
                  <a:pt x="4006376" y="397837"/>
                  <a:pt x="4794913" y="93037"/>
                </a:cubicBezTo>
                <a:cubicBezTo>
                  <a:pt x="5583450" y="-211763"/>
                  <a:pt x="6947469" y="311401"/>
                  <a:pt x="7533564" y="529765"/>
                </a:cubicBezTo>
                <a:cubicBezTo>
                  <a:pt x="8119660" y="748129"/>
                  <a:pt x="8215573" y="1075675"/>
                  <a:pt x="8311486" y="140322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F158DCB-5C29-9E2A-A4D3-9098781ADB0B}"/>
              </a:ext>
            </a:extLst>
          </p:cNvPr>
          <p:cNvSpPr/>
          <p:nvPr/>
        </p:nvSpPr>
        <p:spPr>
          <a:xfrm>
            <a:off x="889380" y="394474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6E59CE0-406F-9A90-565D-426B2BB6F20D}"/>
              </a:ext>
            </a:extLst>
          </p:cNvPr>
          <p:cNvSpPr/>
          <p:nvPr/>
        </p:nvSpPr>
        <p:spPr>
          <a:xfrm>
            <a:off x="1337373" y="351269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85CB2F0-5191-0457-F8FE-F7F6E619B373}"/>
              </a:ext>
            </a:extLst>
          </p:cNvPr>
          <p:cNvSpPr/>
          <p:nvPr/>
        </p:nvSpPr>
        <p:spPr>
          <a:xfrm>
            <a:off x="2705525" y="452081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2335623-B6AA-8A87-1AB5-EFFFA0731017}"/>
              </a:ext>
            </a:extLst>
          </p:cNvPr>
          <p:cNvSpPr/>
          <p:nvPr/>
        </p:nvSpPr>
        <p:spPr>
          <a:xfrm>
            <a:off x="2921549" y="473683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CE164E5-8064-AF00-A155-3F2BF22A0274}"/>
              </a:ext>
            </a:extLst>
          </p:cNvPr>
          <p:cNvSpPr/>
          <p:nvPr/>
        </p:nvSpPr>
        <p:spPr>
          <a:xfrm>
            <a:off x="3785645" y="472581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DA79C99-6CB4-43B2-F712-A5C2982165BE}"/>
              </a:ext>
            </a:extLst>
          </p:cNvPr>
          <p:cNvSpPr/>
          <p:nvPr/>
        </p:nvSpPr>
        <p:spPr>
          <a:xfrm>
            <a:off x="5513837" y="264573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A194B4-EF3F-F2FF-2D84-6AAF59A3E608}"/>
              </a:ext>
            </a:extLst>
          </p:cNvPr>
          <p:cNvSpPr/>
          <p:nvPr/>
        </p:nvSpPr>
        <p:spPr>
          <a:xfrm>
            <a:off x="7124949" y="2742467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9062872A-91D4-237B-8996-829879B5DE7A}"/>
              </a:ext>
            </a:extLst>
          </p:cNvPr>
          <p:cNvSpPr/>
          <p:nvPr/>
        </p:nvSpPr>
        <p:spPr>
          <a:xfrm>
            <a:off x="8898213" y="3872922"/>
            <a:ext cx="214703" cy="214703"/>
          </a:xfrm>
          <a:prstGeom prst="star5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F462D8-8032-6F10-6406-CB72191F3410}"/>
                  </a:ext>
                </a:extLst>
              </p:cNvPr>
              <p:cNvSpPr txBox="1"/>
              <p:nvPr/>
            </p:nvSpPr>
            <p:spPr>
              <a:xfrm>
                <a:off x="695929" y="4376795"/>
                <a:ext cx="713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F462D8-8032-6F10-6406-CB72191F3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9" y="4376795"/>
                <a:ext cx="713452" cy="369332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023FD6-0FCF-F50F-4393-6B22B98C3021}"/>
                  </a:ext>
                </a:extLst>
              </p:cNvPr>
              <p:cNvSpPr txBox="1"/>
              <p:nvPr/>
            </p:nvSpPr>
            <p:spPr>
              <a:xfrm>
                <a:off x="1124663" y="3663151"/>
                <a:ext cx="713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023FD6-0FCF-F50F-4393-6B22B98C3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663" y="3663151"/>
                <a:ext cx="713452" cy="369332"/>
              </a:xfrm>
              <a:prstGeom prst="rect">
                <a:avLst/>
              </a:prstGeom>
              <a:blipFill>
                <a:blip r:embed="rId4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732A4D-7A40-CC4A-B6DA-D53BBFBDEA6D}"/>
                  </a:ext>
                </a:extLst>
              </p:cNvPr>
              <p:cNvSpPr txBox="1"/>
              <p:nvPr/>
            </p:nvSpPr>
            <p:spPr>
              <a:xfrm>
                <a:off x="2345485" y="4869834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732A4D-7A40-CC4A-B6DA-D53BBFBD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485" y="4869834"/>
                <a:ext cx="864096" cy="369332"/>
              </a:xfrm>
              <a:prstGeom prst="rect">
                <a:avLst/>
              </a:prstGeom>
              <a:blipFill>
                <a:blip r:embed="rId5"/>
                <a:stretch>
                  <a:fillRect l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49C1E5-C7A5-4E64-4A33-C52CA9E52D30}"/>
                  </a:ext>
                </a:extLst>
              </p:cNvPr>
              <p:cNvSpPr txBox="1"/>
              <p:nvPr/>
            </p:nvSpPr>
            <p:spPr>
              <a:xfrm>
                <a:off x="3497613" y="4899419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49C1E5-C7A5-4E64-4A33-C52CA9E52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613" y="4899419"/>
                <a:ext cx="864096" cy="369332"/>
              </a:xfrm>
              <a:prstGeom prst="rect">
                <a:avLst/>
              </a:prstGeom>
              <a:blipFill>
                <a:blip r:embed="rId6"/>
                <a:stretch>
                  <a:fillRect l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1BFD94-859A-26E3-235A-497364D6B7B3}"/>
                  </a:ext>
                </a:extLst>
              </p:cNvPr>
              <p:cNvSpPr txBox="1"/>
              <p:nvPr/>
            </p:nvSpPr>
            <p:spPr>
              <a:xfrm>
                <a:off x="2713909" y="5298335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1BFD94-859A-26E3-235A-497364D6B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09" y="5298335"/>
                <a:ext cx="864096" cy="369332"/>
              </a:xfrm>
              <a:prstGeom prst="rect">
                <a:avLst/>
              </a:prstGeom>
              <a:blipFill>
                <a:blip r:embed="rId7"/>
                <a:stretch>
                  <a:fillRect l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E2D3B-9844-FAEF-6191-67A13D1898A3}"/>
                  </a:ext>
                </a:extLst>
              </p:cNvPr>
              <p:cNvSpPr txBox="1"/>
              <p:nvPr/>
            </p:nvSpPr>
            <p:spPr>
              <a:xfrm>
                <a:off x="5225805" y="2883760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E2D3B-9844-FAEF-6191-67A13D189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805" y="2883760"/>
                <a:ext cx="864096" cy="369332"/>
              </a:xfrm>
              <a:prstGeom prst="rect">
                <a:avLst/>
              </a:prstGeom>
              <a:blipFill>
                <a:blip r:embed="rId8"/>
                <a:stretch>
                  <a:fillRect l="-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238A36-4CDC-FBA4-B079-3303946DC3B4}"/>
                  </a:ext>
                </a:extLst>
              </p:cNvPr>
              <p:cNvSpPr txBox="1"/>
              <p:nvPr/>
            </p:nvSpPr>
            <p:spPr>
              <a:xfrm>
                <a:off x="6764909" y="2954477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238A36-4CDC-FBA4-B079-3303946DC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909" y="2954477"/>
                <a:ext cx="864096" cy="369332"/>
              </a:xfrm>
              <a:prstGeom prst="rect">
                <a:avLst/>
              </a:prstGeom>
              <a:blipFill>
                <a:blip r:embed="rId9"/>
                <a:stretch>
                  <a:fillRect l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5A5E7B-FB21-A551-B835-5B312F6C33F9}"/>
                  </a:ext>
                </a:extLst>
              </p:cNvPr>
              <p:cNvSpPr txBox="1"/>
              <p:nvPr/>
            </p:nvSpPr>
            <p:spPr>
              <a:xfrm>
                <a:off x="8608860" y="4151478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=30?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5A5E7B-FB21-A551-B835-5B312F6C3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860" y="4151478"/>
                <a:ext cx="1008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9AD00EC7-94EB-07AA-B276-994F3CC2AE04}"/>
              </a:ext>
            </a:extLst>
          </p:cNvPr>
          <p:cNvSpPr/>
          <p:nvPr/>
        </p:nvSpPr>
        <p:spPr>
          <a:xfrm>
            <a:off x="4234241" y="4005248"/>
            <a:ext cx="214703" cy="214703"/>
          </a:xfrm>
          <a:prstGeom prst="star5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7C34BD-DA3A-AB35-1FAB-BB70E3D2979F}"/>
                  </a:ext>
                </a:extLst>
              </p:cNvPr>
              <p:cNvSpPr txBox="1"/>
              <p:nvPr/>
            </p:nvSpPr>
            <p:spPr>
              <a:xfrm>
                <a:off x="4186806" y="4218551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=15?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7C34BD-DA3A-AB35-1FAB-BB70E3D29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806" y="4218551"/>
                <a:ext cx="10081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92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Intro: Neural Ordinary Differential Equations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B03F11-5F73-9C81-9880-A829947D199B}"/>
              </a:ext>
            </a:extLst>
          </p:cNvPr>
          <p:cNvSpPr txBox="1"/>
          <p:nvPr/>
        </p:nvSpPr>
        <p:spPr>
          <a:xfrm>
            <a:off x="863771" y="825022"/>
            <a:ext cx="8178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 classical neural networks, layers are arranged in a sequence indexed by natural numbers. In neural ODEs, however, </a:t>
            </a:r>
            <a:r>
              <a:rPr lang="en-US" altLang="ko-KR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 form a continuous family indexed by positive real numbers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C8E07C7-5F34-C0B8-BD17-0D3AD4CE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4648" y="6356351"/>
            <a:ext cx="6336704" cy="365125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Neural differential equation - Wikipedia</a:t>
            </a:r>
            <a:r>
              <a:rPr lang="en-US" altLang="ko-KR" dirty="0"/>
              <a:t>, obtained 2024.12.27.</a:t>
            </a:r>
            <a:endParaRPr lang="ko-KR" alt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986DA07-6BBF-FD5F-72E1-85EC0748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2011789"/>
            <a:ext cx="57054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0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163538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Preliminary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AFB4FB5-15E2-CF55-4C08-1D88AEC6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1082354"/>
            <a:ext cx="480053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2">
            <a:extLst>
              <a:ext uri="{FF2B5EF4-FFF2-40B4-BE49-F238E27FC236}">
                <a16:creationId xmlns:a16="http://schemas.microsoft.com/office/drawing/2014/main" id="{FDAB8F04-0B50-8E1E-95ED-B8DCEE61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4648" y="6356351"/>
            <a:ext cx="6336704" cy="365125"/>
          </a:xfrm>
        </p:spPr>
        <p:txBody>
          <a:bodyPr/>
          <a:lstStyle/>
          <a:p>
            <a:r>
              <a:rPr lang="ko-KR" altLang="en-US" dirty="0">
                <a:hlinkClick r:id="rId4"/>
              </a:rPr>
              <a:t>지수 함수 </a:t>
            </a:r>
            <a:r>
              <a:rPr lang="en-US" altLang="ko-KR" dirty="0">
                <a:hlinkClick r:id="rId4"/>
              </a:rPr>
              <a:t>- </a:t>
            </a:r>
            <a:r>
              <a:rPr lang="ko-KR" altLang="en-US" dirty="0">
                <a:hlinkClick r:id="rId4"/>
              </a:rPr>
              <a:t>위키백과</a:t>
            </a:r>
            <a:r>
              <a:rPr lang="en-US" altLang="ko-KR" dirty="0">
                <a:hlinkClick r:id="rId4"/>
              </a:rPr>
              <a:t>, </a:t>
            </a:r>
            <a:r>
              <a:rPr lang="ko-KR" altLang="en-US" dirty="0">
                <a:hlinkClick r:id="rId4"/>
              </a:rPr>
              <a:t>우리 모두의 백과사전</a:t>
            </a:r>
            <a:r>
              <a:rPr lang="en-US" altLang="ko-KR" dirty="0"/>
              <a:t>, obtained 2024.12.27.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2483FD-455F-8F39-AE63-5564AA6DD79E}"/>
                  </a:ext>
                </a:extLst>
              </p:cNvPr>
              <p:cNvSpPr txBox="1"/>
              <p:nvPr/>
            </p:nvSpPr>
            <p:spPr>
              <a:xfrm>
                <a:off x="862452" y="4941168"/>
                <a:ext cx="8178456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2483FD-455F-8F39-AE63-5564AA6D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52" y="4941168"/>
                <a:ext cx="8178456" cy="676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95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Ordinary Differential Equations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E86E-E727-6190-C04D-7C7F4FADFBD2}"/>
              </a:ext>
            </a:extLst>
          </p:cNvPr>
          <p:cNvSpPr txBox="1"/>
          <p:nvPr/>
        </p:nvSpPr>
        <p:spPr>
          <a:xfrm>
            <a:off x="456695" y="1332854"/>
            <a:ext cx="8992609" cy="12890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Ordinary Differential Equation (ODE) is an equation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that consists of single-valued function and its derivatives.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ODEs have functions as solutions.</a:t>
            </a:r>
            <a:endParaRPr lang="en-US" altLang="ko-KR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AF7CD4E-7180-BB9F-48C2-CA585EA0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2" y="3043604"/>
            <a:ext cx="3871402" cy="29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503CFE-B09E-E937-B460-859760B10AA7}"/>
                  </a:ext>
                </a:extLst>
              </p:cNvPr>
              <p:cNvSpPr txBox="1"/>
              <p:nvPr/>
            </p:nvSpPr>
            <p:spPr>
              <a:xfrm>
                <a:off x="6179776" y="3212976"/>
                <a:ext cx="2733664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503CFE-B09E-E937-B460-859760B10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776" y="3212976"/>
                <a:ext cx="2733664" cy="676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CF55F-EA02-CF24-6C11-4A8856F4F524}"/>
                  </a:ext>
                </a:extLst>
              </p:cNvPr>
              <p:cNvSpPr txBox="1"/>
              <p:nvPr/>
            </p:nvSpPr>
            <p:spPr>
              <a:xfrm>
                <a:off x="6465168" y="5042417"/>
                <a:ext cx="2162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altLang="ko-KR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CF55F-EA02-CF24-6C11-4A8856F4F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68" y="5042417"/>
                <a:ext cx="2162880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DD95769-FB14-5182-5EEF-0ABFE49FD1E3}"/>
              </a:ext>
            </a:extLst>
          </p:cNvPr>
          <p:cNvSpPr/>
          <p:nvPr/>
        </p:nvSpPr>
        <p:spPr>
          <a:xfrm>
            <a:off x="7366588" y="4102622"/>
            <a:ext cx="360040" cy="72687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343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19BB-7156-9F59-72B9-9E9899C3F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137053BC-8494-1303-D956-2AE008846BDD}"/>
              </a:ext>
            </a:extLst>
          </p:cNvPr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Ordinary Differential Equations</a:t>
            </a:r>
          </a:p>
        </p:txBody>
      </p:sp>
      <p:sp>
        <p:nvSpPr>
          <p:cNvPr id="2" name="자유형 1">
            <a:extLst>
              <a:ext uri="{FF2B5EF4-FFF2-40B4-BE49-F238E27FC236}">
                <a16:creationId xmlns:a16="http://schemas.microsoft.com/office/drawing/2014/main" id="{F2E7A35F-D22A-964A-1917-5F0018FC2C13}"/>
              </a:ext>
            </a:extLst>
          </p:cNvPr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7F77D-1EBA-586E-C1F8-DAAE2FAD09F2}"/>
              </a:ext>
            </a:extLst>
          </p:cNvPr>
          <p:cNvSpPr txBox="1"/>
          <p:nvPr/>
        </p:nvSpPr>
        <p:spPr>
          <a:xfrm>
            <a:off x="456695" y="1028609"/>
            <a:ext cx="8992609" cy="873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general, we can’t get the exact function that satisfies the ODE.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Instead, we approximately calculate the value with Euler’s method.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116487-B35F-0B48-DCB4-A5BF1C796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2419" y="2276872"/>
            <a:ext cx="3801162" cy="3888434"/>
          </a:xfrm>
          <a:prstGeom prst="rect">
            <a:avLst/>
          </a:prstGeom>
        </p:spPr>
      </p:pic>
      <p:sp>
        <p:nvSpPr>
          <p:cNvPr id="10" name="바닥글 개체 틀 2">
            <a:extLst>
              <a:ext uri="{FF2B5EF4-FFF2-40B4-BE49-F238E27FC236}">
                <a16:creationId xmlns:a16="http://schemas.microsoft.com/office/drawing/2014/main" id="{5352B25A-7CB1-8126-BB92-99052E0B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84648" y="6356351"/>
            <a:ext cx="6336704" cy="365125"/>
          </a:xfrm>
        </p:spPr>
        <p:txBody>
          <a:bodyPr/>
          <a:lstStyle/>
          <a:p>
            <a:r>
              <a:rPr lang="en-US" altLang="ko-KR" dirty="0">
                <a:hlinkClick r:id="rId4"/>
              </a:rPr>
              <a:t>Differential Equations - Euler's Method - Small Step Size | Brilliant Math &amp; Science Wiki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55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Variational Auto Encoder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74E681-61DD-8E9A-23B8-B9D07ABA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773" y="1201592"/>
            <a:ext cx="8178454" cy="368375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011961-B587-36F0-966A-4C625EA3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https://process-mining.tistory.com/161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62D06-EB29-7176-D859-CC9292C88D75}"/>
              </a:ext>
            </a:extLst>
          </p:cNvPr>
          <p:cNvSpPr txBox="1"/>
          <p:nvPr/>
        </p:nvSpPr>
        <p:spPr>
          <a:xfrm>
            <a:off x="1424608" y="516234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minimal_vae/vae_mnist.py at master ·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adler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-j/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minimal_vae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· GitHub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1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46AF7-4CA4-F87F-D060-B10C13A9A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83EC9965-B799-41C4-2974-97BDC2D1BE4E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2B4B74-C21B-3592-E9CA-3E82A7DE6F9E}"/>
              </a:ext>
            </a:extLst>
          </p:cNvPr>
          <p:cNvSpPr txBox="1"/>
          <p:nvPr/>
        </p:nvSpPr>
        <p:spPr>
          <a:xfrm>
            <a:off x="637340" y="620689"/>
            <a:ext cx="837761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Replacing Residual Networks with ODEs for Supervised Learning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1EAD89-2B94-D372-1A6F-278A15B93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06" y="2060848"/>
            <a:ext cx="627078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2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12849</TotalTime>
  <Words>1209</Words>
  <Application>Microsoft Office PowerPoint</Application>
  <PresentationFormat>A4 용지(210x297mm)</PresentationFormat>
  <Paragraphs>121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Times New Roman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Sizz Flair</cp:lastModifiedBy>
  <cp:revision>150</cp:revision>
  <dcterms:created xsi:type="dcterms:W3CDTF">2018-09-05T05:11:29Z</dcterms:created>
  <dcterms:modified xsi:type="dcterms:W3CDTF">2024-12-27T08:55:28Z</dcterms:modified>
</cp:coreProperties>
</file>